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1" r:id="rId4"/>
    <p:sldId id="272" r:id="rId5"/>
    <p:sldId id="259" r:id="rId6"/>
    <p:sldId id="273" r:id="rId7"/>
    <p:sldId id="274" r:id="rId8"/>
    <p:sldId id="262" r:id="rId9"/>
    <p:sldId id="265" r:id="rId10"/>
    <p:sldId id="266" r:id="rId11"/>
    <p:sldId id="267" r:id="rId12"/>
    <p:sldId id="270" r:id="rId1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8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A226E-6364-4C3A-89BA-C25AA0E7B07C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77FD5A7-6646-44BE-A063-AF8A2208E1B4}">
      <dgm:prSet phldrT="[Tekst]"/>
      <dgm:spPr/>
      <dgm:t>
        <a:bodyPr/>
        <a:lstStyle/>
        <a:p>
          <a:r>
            <a:rPr lang="pl-PL" b="1" dirty="0" smtClean="0"/>
            <a:t>1. ustalanie stanu obowiązującego (wyznaczeń),</a:t>
          </a:r>
          <a:endParaRPr lang="pl-PL" b="1" dirty="0"/>
        </a:p>
      </dgm:t>
    </dgm:pt>
    <dgm:pt modelId="{41A2FB32-C653-4DC6-BE99-0C60BFD8559B}" type="parTrans" cxnId="{128A5C09-0B90-4474-80E8-7A6ECD2CB9C2}">
      <dgm:prSet/>
      <dgm:spPr/>
      <dgm:t>
        <a:bodyPr/>
        <a:lstStyle/>
        <a:p>
          <a:endParaRPr lang="pl-PL"/>
        </a:p>
      </dgm:t>
    </dgm:pt>
    <dgm:pt modelId="{57150E7B-B4AF-45F9-AFC3-71E6BC9AB5F8}" type="sibTrans" cxnId="{128A5C09-0B90-4474-80E8-7A6ECD2CB9C2}">
      <dgm:prSet/>
      <dgm:spPr/>
      <dgm:t>
        <a:bodyPr/>
        <a:lstStyle/>
        <a:p>
          <a:endParaRPr lang="pl-PL"/>
        </a:p>
      </dgm:t>
    </dgm:pt>
    <dgm:pt modelId="{4F52C2B3-4711-4672-AA01-D0EF60EA4664}">
      <dgm:prSet phldrT="[Teks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l-PL" b="1" dirty="0" smtClean="0"/>
            <a:t>2. ustalanie stanu rzeczywistego (wykonań),</a:t>
          </a:r>
          <a:endParaRPr lang="pl-PL" b="1" dirty="0"/>
        </a:p>
      </dgm:t>
    </dgm:pt>
    <dgm:pt modelId="{A97E550C-E231-4EEB-B5F9-6B49687547A5}" type="parTrans" cxnId="{267B1B15-935F-46EA-9FE1-6DD2C750EB17}">
      <dgm:prSet/>
      <dgm:spPr/>
      <dgm:t>
        <a:bodyPr/>
        <a:lstStyle/>
        <a:p>
          <a:endParaRPr lang="pl-PL"/>
        </a:p>
      </dgm:t>
    </dgm:pt>
    <dgm:pt modelId="{DB2187B2-C99A-4F18-957F-962E073B4036}" type="sibTrans" cxnId="{267B1B15-935F-46EA-9FE1-6DD2C750EB17}">
      <dgm:prSet/>
      <dgm:spPr/>
      <dgm:t>
        <a:bodyPr/>
        <a:lstStyle/>
        <a:p>
          <a:endParaRPr lang="pl-PL"/>
        </a:p>
      </dgm:t>
    </dgm:pt>
    <dgm:pt modelId="{3FC26FD7-CBCD-4764-8483-12A4B8542664}">
      <dgm:prSet phldrT="[Teks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pl-PL" b="1" dirty="0" smtClean="0"/>
            <a:t>3. porównywanie wykonań z wyznaczeniami w celu ustalenia ich zgodności lub niezgodności (konfrontacja),</a:t>
          </a:r>
          <a:endParaRPr lang="pl-PL" b="1" dirty="0"/>
        </a:p>
      </dgm:t>
    </dgm:pt>
    <dgm:pt modelId="{657567E3-5D14-4B0B-A0B7-B42525C9C8C0}" type="parTrans" cxnId="{1B9E831E-FABE-4CF4-936D-D168D9082738}">
      <dgm:prSet/>
      <dgm:spPr/>
      <dgm:t>
        <a:bodyPr/>
        <a:lstStyle/>
        <a:p>
          <a:endParaRPr lang="pl-PL"/>
        </a:p>
      </dgm:t>
    </dgm:pt>
    <dgm:pt modelId="{FA8202DF-9BF6-4FBC-8BA2-6206012AE6C7}" type="sibTrans" cxnId="{1B9E831E-FABE-4CF4-936D-D168D9082738}">
      <dgm:prSet/>
      <dgm:spPr/>
      <dgm:t>
        <a:bodyPr/>
        <a:lstStyle/>
        <a:p>
          <a:endParaRPr lang="pl-PL"/>
        </a:p>
      </dgm:t>
    </dgm:pt>
    <dgm:pt modelId="{609417FD-A034-4CD0-9583-9A321C07BB1E}">
      <dgm:prSet phldrT="[Teks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l-PL" b="1" dirty="0" smtClean="0"/>
            <a:t>4. wyjaśnianie przyczyn stwierdzonej zgodności lub niezgodności między wykonaniami a wyznaczeniami.</a:t>
          </a:r>
          <a:endParaRPr lang="pl-PL" b="1" dirty="0"/>
        </a:p>
      </dgm:t>
    </dgm:pt>
    <dgm:pt modelId="{12E8CDDA-8ED0-4567-8E9F-2D3C6E0E23DF}" type="parTrans" cxnId="{EE2D91D0-A38E-4814-A70F-6A1440A894E6}">
      <dgm:prSet/>
      <dgm:spPr/>
      <dgm:t>
        <a:bodyPr/>
        <a:lstStyle/>
        <a:p>
          <a:endParaRPr lang="pl-PL"/>
        </a:p>
      </dgm:t>
    </dgm:pt>
    <dgm:pt modelId="{936D2CF8-78A8-4457-8EB5-5782A36B8BCD}" type="sibTrans" cxnId="{EE2D91D0-A38E-4814-A70F-6A1440A894E6}">
      <dgm:prSet/>
      <dgm:spPr/>
      <dgm:t>
        <a:bodyPr/>
        <a:lstStyle/>
        <a:p>
          <a:endParaRPr lang="pl-PL"/>
        </a:p>
      </dgm:t>
    </dgm:pt>
    <dgm:pt modelId="{8B3DAFFD-A1FA-4B9F-BDF5-DA79130FD47F}" type="pres">
      <dgm:prSet presAssocID="{BE1A226E-6364-4C3A-89BA-C25AA0E7B07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263CC8E-0ACD-402B-8E8C-B9D869F8FA12}" type="pres">
      <dgm:prSet presAssocID="{BE1A226E-6364-4C3A-89BA-C25AA0E7B07C}" presName="diamond" presStyleLbl="bgShp" presStyleIdx="0" presStyleCnt="1"/>
      <dgm:spPr/>
    </dgm:pt>
    <dgm:pt modelId="{18EF74C7-BACE-4F66-898D-4D13EF4F811A}" type="pres">
      <dgm:prSet presAssocID="{BE1A226E-6364-4C3A-89BA-C25AA0E7B07C}" presName="quad1" presStyleLbl="node1" presStyleIdx="0" presStyleCnt="4" custScaleX="1026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D103CCC-38DF-4AEF-9D6A-C94DF166D95F}" type="pres">
      <dgm:prSet presAssocID="{BE1A226E-6364-4C3A-89BA-C25AA0E7B07C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D63A1D-2F37-4BB8-9E66-4AA686B4AD06}" type="pres">
      <dgm:prSet presAssocID="{BE1A226E-6364-4C3A-89BA-C25AA0E7B07C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BCBD2C8-F75E-4557-BF03-6009FF246142}" type="pres">
      <dgm:prSet presAssocID="{BE1A226E-6364-4C3A-89BA-C25AA0E7B07C}" presName="quad4" presStyleLbl="node1" presStyleIdx="3" presStyleCnt="4" custScaleX="1043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E6F2589-17C1-4EC0-9272-AFA23C8DC9EC}" type="presOf" srcId="{3FC26FD7-CBCD-4764-8483-12A4B8542664}" destId="{F4D63A1D-2F37-4BB8-9E66-4AA686B4AD06}" srcOrd="0" destOrd="0" presId="urn:microsoft.com/office/officeart/2005/8/layout/matrix3"/>
    <dgm:cxn modelId="{5F6AF954-79AA-4EBD-9DFF-B090A27AA068}" type="presOf" srcId="{609417FD-A034-4CD0-9583-9A321C07BB1E}" destId="{ABCBD2C8-F75E-4557-BF03-6009FF246142}" srcOrd="0" destOrd="0" presId="urn:microsoft.com/office/officeart/2005/8/layout/matrix3"/>
    <dgm:cxn modelId="{D521928D-4712-4B25-BF06-CECBDE87CC4A}" type="presOf" srcId="{4F52C2B3-4711-4672-AA01-D0EF60EA4664}" destId="{1D103CCC-38DF-4AEF-9D6A-C94DF166D95F}" srcOrd="0" destOrd="0" presId="urn:microsoft.com/office/officeart/2005/8/layout/matrix3"/>
    <dgm:cxn modelId="{267B1B15-935F-46EA-9FE1-6DD2C750EB17}" srcId="{BE1A226E-6364-4C3A-89BA-C25AA0E7B07C}" destId="{4F52C2B3-4711-4672-AA01-D0EF60EA4664}" srcOrd="1" destOrd="0" parTransId="{A97E550C-E231-4EEB-B5F9-6B49687547A5}" sibTransId="{DB2187B2-C99A-4F18-957F-962E073B4036}"/>
    <dgm:cxn modelId="{D9EAFC62-F89C-4710-A422-F78F70D81422}" type="presOf" srcId="{BE1A226E-6364-4C3A-89BA-C25AA0E7B07C}" destId="{8B3DAFFD-A1FA-4B9F-BDF5-DA79130FD47F}" srcOrd="0" destOrd="0" presId="urn:microsoft.com/office/officeart/2005/8/layout/matrix3"/>
    <dgm:cxn modelId="{A03B5031-203F-4229-9C0C-F25441309F2C}" type="presOf" srcId="{C77FD5A7-6646-44BE-A063-AF8A2208E1B4}" destId="{18EF74C7-BACE-4F66-898D-4D13EF4F811A}" srcOrd="0" destOrd="0" presId="urn:microsoft.com/office/officeart/2005/8/layout/matrix3"/>
    <dgm:cxn modelId="{128A5C09-0B90-4474-80E8-7A6ECD2CB9C2}" srcId="{BE1A226E-6364-4C3A-89BA-C25AA0E7B07C}" destId="{C77FD5A7-6646-44BE-A063-AF8A2208E1B4}" srcOrd="0" destOrd="0" parTransId="{41A2FB32-C653-4DC6-BE99-0C60BFD8559B}" sibTransId="{57150E7B-B4AF-45F9-AFC3-71E6BC9AB5F8}"/>
    <dgm:cxn modelId="{1B9E831E-FABE-4CF4-936D-D168D9082738}" srcId="{BE1A226E-6364-4C3A-89BA-C25AA0E7B07C}" destId="{3FC26FD7-CBCD-4764-8483-12A4B8542664}" srcOrd="2" destOrd="0" parTransId="{657567E3-5D14-4B0B-A0B7-B42525C9C8C0}" sibTransId="{FA8202DF-9BF6-4FBC-8BA2-6206012AE6C7}"/>
    <dgm:cxn modelId="{EE2D91D0-A38E-4814-A70F-6A1440A894E6}" srcId="{BE1A226E-6364-4C3A-89BA-C25AA0E7B07C}" destId="{609417FD-A034-4CD0-9583-9A321C07BB1E}" srcOrd="3" destOrd="0" parTransId="{12E8CDDA-8ED0-4567-8E9F-2D3C6E0E23DF}" sibTransId="{936D2CF8-78A8-4457-8EB5-5782A36B8BCD}"/>
    <dgm:cxn modelId="{55A5C46F-0814-45A3-A21F-3F550BCEAD61}" type="presParOf" srcId="{8B3DAFFD-A1FA-4B9F-BDF5-DA79130FD47F}" destId="{6263CC8E-0ACD-402B-8E8C-B9D869F8FA12}" srcOrd="0" destOrd="0" presId="urn:microsoft.com/office/officeart/2005/8/layout/matrix3"/>
    <dgm:cxn modelId="{7D902C72-5742-4D61-8CD2-86E5C62C3296}" type="presParOf" srcId="{8B3DAFFD-A1FA-4B9F-BDF5-DA79130FD47F}" destId="{18EF74C7-BACE-4F66-898D-4D13EF4F811A}" srcOrd="1" destOrd="0" presId="urn:microsoft.com/office/officeart/2005/8/layout/matrix3"/>
    <dgm:cxn modelId="{F49E0D52-933D-4450-86BB-3BF03912D787}" type="presParOf" srcId="{8B3DAFFD-A1FA-4B9F-BDF5-DA79130FD47F}" destId="{1D103CCC-38DF-4AEF-9D6A-C94DF166D95F}" srcOrd="2" destOrd="0" presId="urn:microsoft.com/office/officeart/2005/8/layout/matrix3"/>
    <dgm:cxn modelId="{B3DB470E-E725-49F3-B583-EC2C1E3349EF}" type="presParOf" srcId="{8B3DAFFD-A1FA-4B9F-BDF5-DA79130FD47F}" destId="{F4D63A1D-2F37-4BB8-9E66-4AA686B4AD06}" srcOrd="3" destOrd="0" presId="urn:microsoft.com/office/officeart/2005/8/layout/matrix3"/>
    <dgm:cxn modelId="{425A6CC2-A5AC-4115-8533-F92EE3E74B28}" type="presParOf" srcId="{8B3DAFFD-A1FA-4B9F-BDF5-DA79130FD47F}" destId="{ABCBD2C8-F75E-4557-BF03-6009FF246142}" srcOrd="4" destOrd="0" presId="urn:microsoft.com/office/officeart/2005/8/layout/matrix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ACFE13-2265-47CD-92E2-A91F827E4CBE}" type="doc">
      <dgm:prSet loTypeId="urn:microsoft.com/office/officeart/2005/8/layout/radial4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4D2058C-BEDA-41D4-B553-7157CABFCB6C}">
      <dgm:prSet phldrT="[Tekst]"/>
      <dgm:spPr/>
      <dgm:t>
        <a:bodyPr/>
        <a:lstStyle/>
        <a:p>
          <a:r>
            <a:rPr lang="pl-PL" b="1" dirty="0" smtClean="0"/>
            <a:t>Kondycja</a:t>
          </a:r>
        </a:p>
        <a:p>
          <a:r>
            <a:rPr lang="pl-PL" b="1" dirty="0" smtClean="0"/>
            <a:t>finansowa JST</a:t>
          </a:r>
          <a:endParaRPr lang="pl-PL" b="1" dirty="0"/>
        </a:p>
      </dgm:t>
    </dgm:pt>
    <dgm:pt modelId="{A397CBC1-87D3-4C8A-BD0B-20A7D51DFAF0}" type="parTrans" cxnId="{4E763F26-697D-4E9F-A21B-9BB2254737E9}">
      <dgm:prSet/>
      <dgm:spPr/>
      <dgm:t>
        <a:bodyPr/>
        <a:lstStyle/>
        <a:p>
          <a:endParaRPr lang="pl-PL"/>
        </a:p>
      </dgm:t>
    </dgm:pt>
    <dgm:pt modelId="{5BA41DBA-AE01-4160-87D6-1DEAD7429357}" type="sibTrans" cxnId="{4E763F26-697D-4E9F-A21B-9BB2254737E9}">
      <dgm:prSet/>
      <dgm:spPr/>
      <dgm:t>
        <a:bodyPr/>
        <a:lstStyle/>
        <a:p>
          <a:endParaRPr lang="pl-PL"/>
        </a:p>
      </dgm:t>
    </dgm:pt>
    <dgm:pt modelId="{BF026C67-6F10-4C4C-8D8F-1D9E2E2BA2CE}">
      <dgm:prSet phldrT="[Tekst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l-PL" sz="2000" b="1" dirty="0" smtClean="0"/>
            <a:t>zdolność do spłaty zobowiązań</a:t>
          </a:r>
          <a:endParaRPr lang="pl-PL" sz="2000" dirty="0"/>
        </a:p>
      </dgm:t>
    </dgm:pt>
    <dgm:pt modelId="{F4C63D81-3275-4A09-B35C-CB6D74122CBC}" type="parTrans" cxnId="{7898E895-3F24-45B6-BB1E-1F6794BCFE2B}">
      <dgm:prSet/>
      <dgm:spPr/>
      <dgm:t>
        <a:bodyPr/>
        <a:lstStyle/>
        <a:p>
          <a:endParaRPr lang="pl-PL"/>
        </a:p>
      </dgm:t>
    </dgm:pt>
    <dgm:pt modelId="{B3DB47B0-7262-4EEB-819D-9785BF89AFFA}" type="sibTrans" cxnId="{7898E895-3F24-45B6-BB1E-1F6794BCFE2B}">
      <dgm:prSet/>
      <dgm:spPr/>
      <dgm:t>
        <a:bodyPr/>
        <a:lstStyle/>
        <a:p>
          <a:endParaRPr lang="pl-PL"/>
        </a:p>
      </dgm:t>
    </dgm:pt>
    <dgm:pt modelId="{8B47522D-1F44-4DDF-93CF-C2D2842155EE}">
      <dgm:prSet phldrT="[Teks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pl-PL" sz="1600" b="1" dirty="0" smtClean="0"/>
            <a:t>utrzymanie aktualnego poziomu usług przy zachowaniu odporności na ryzyko zmian zachodzących w jednostce</a:t>
          </a:r>
          <a:endParaRPr lang="pl-PL" sz="1600" dirty="0"/>
        </a:p>
      </dgm:t>
    </dgm:pt>
    <dgm:pt modelId="{BDBAA4AD-930E-478C-8757-B29A13084480}" type="parTrans" cxnId="{57CCB377-B4CE-47F7-9229-9762FA8E7EFB}">
      <dgm:prSet/>
      <dgm:spPr/>
      <dgm:t>
        <a:bodyPr/>
        <a:lstStyle/>
        <a:p>
          <a:endParaRPr lang="pl-PL"/>
        </a:p>
      </dgm:t>
    </dgm:pt>
    <dgm:pt modelId="{0E9BD1DA-3E5F-4BAB-8555-1AF8F57A98C1}" type="sibTrans" cxnId="{57CCB377-B4CE-47F7-9229-9762FA8E7EFB}">
      <dgm:prSet/>
      <dgm:spPr/>
      <dgm:t>
        <a:bodyPr/>
        <a:lstStyle/>
        <a:p>
          <a:endParaRPr lang="pl-PL"/>
        </a:p>
      </dgm:t>
    </dgm:pt>
    <dgm:pt modelId="{9F7521CE-4484-4B9D-BAD5-DB6CC76E2E8B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l-PL" sz="2000" b="1" dirty="0" smtClean="0"/>
            <a:t>możliwość finansowania usług w sposób ciągły</a:t>
          </a:r>
          <a:endParaRPr lang="pl-PL" sz="2000" dirty="0"/>
        </a:p>
      </dgm:t>
    </dgm:pt>
    <dgm:pt modelId="{6676CE8C-CDB9-496D-80D9-9D789BEDC0F8}" type="parTrans" cxnId="{102237EC-11AB-4AB7-9D7C-9D024B86A80D}">
      <dgm:prSet/>
      <dgm:spPr/>
      <dgm:t>
        <a:bodyPr/>
        <a:lstStyle/>
        <a:p>
          <a:endParaRPr lang="pl-PL"/>
        </a:p>
      </dgm:t>
    </dgm:pt>
    <dgm:pt modelId="{BD2BA1D9-E06D-4BF6-A778-7B71F02906E1}" type="sibTrans" cxnId="{102237EC-11AB-4AB7-9D7C-9D024B86A80D}">
      <dgm:prSet/>
      <dgm:spPr/>
      <dgm:t>
        <a:bodyPr/>
        <a:lstStyle/>
        <a:p>
          <a:endParaRPr lang="pl-PL"/>
        </a:p>
      </dgm:t>
    </dgm:pt>
    <dgm:pt modelId="{97B79C8A-6C9A-4E8C-8141-026EB33152E9}" type="pres">
      <dgm:prSet presAssocID="{F0ACFE13-2265-47CD-92E2-A91F827E4C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AED8720-2300-4611-9F3C-B280CD5C4DED}" type="pres">
      <dgm:prSet presAssocID="{94D2058C-BEDA-41D4-B553-7157CABFCB6C}" presName="centerShape" presStyleLbl="node0" presStyleIdx="0" presStyleCnt="1" custScaleX="226708" custScaleY="67329" custLinFactNeighborX="-4076" custLinFactNeighborY="-67875"/>
      <dgm:spPr/>
      <dgm:t>
        <a:bodyPr/>
        <a:lstStyle/>
        <a:p>
          <a:endParaRPr lang="pl-PL"/>
        </a:p>
      </dgm:t>
    </dgm:pt>
    <dgm:pt modelId="{A631A3A4-29A1-4E86-91AE-90B2617A6B7F}" type="pres">
      <dgm:prSet presAssocID="{6676CE8C-CDB9-496D-80D9-9D789BEDC0F8}" presName="parTrans" presStyleLbl="bgSibTrans2D1" presStyleIdx="0" presStyleCnt="3"/>
      <dgm:spPr/>
      <dgm:t>
        <a:bodyPr/>
        <a:lstStyle/>
        <a:p>
          <a:endParaRPr lang="pl-PL"/>
        </a:p>
      </dgm:t>
    </dgm:pt>
    <dgm:pt modelId="{8AE39FDA-CD85-418A-A35C-AFB32042A201}" type="pres">
      <dgm:prSet presAssocID="{9F7521CE-4484-4B9D-BAD5-DB6CC76E2E8B}" presName="node" presStyleLbl="node1" presStyleIdx="0" presStyleCnt="3" custScaleY="91402" custRadScaleRad="87462" custRadScaleInc="2081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BC9176-7943-4218-B0AA-44D944252D0D}" type="pres">
      <dgm:prSet presAssocID="{F4C63D81-3275-4A09-B35C-CB6D74122CBC}" presName="parTrans" presStyleLbl="bgSibTrans2D1" presStyleIdx="1" presStyleCnt="3"/>
      <dgm:spPr/>
      <dgm:t>
        <a:bodyPr/>
        <a:lstStyle/>
        <a:p>
          <a:endParaRPr lang="pl-PL"/>
        </a:p>
      </dgm:t>
    </dgm:pt>
    <dgm:pt modelId="{7A317C30-8F01-492B-9AC5-1801868A3F8F}" type="pres">
      <dgm:prSet presAssocID="{BF026C67-6F10-4C4C-8D8F-1D9E2E2BA2CE}" presName="node" presStyleLbl="node1" presStyleIdx="1" presStyleCnt="3" custScaleY="69907" custRadScaleRad="98194" custRadScaleInc="-11713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D11962A-330C-4A9F-8E5E-2C6E5B7E02B8}" type="pres">
      <dgm:prSet presAssocID="{BDBAA4AD-930E-478C-8757-B29A13084480}" presName="parTrans" presStyleLbl="bgSibTrans2D1" presStyleIdx="2" presStyleCnt="3"/>
      <dgm:spPr/>
      <dgm:t>
        <a:bodyPr/>
        <a:lstStyle/>
        <a:p>
          <a:endParaRPr lang="pl-PL"/>
        </a:p>
      </dgm:t>
    </dgm:pt>
    <dgm:pt modelId="{DABDA82E-F039-4F25-AA38-55657F71D20D}" type="pres">
      <dgm:prSet presAssocID="{8B47522D-1F44-4DDF-93CF-C2D2842155EE}" presName="node" presStyleLbl="node1" presStyleIdx="2" presStyleCnt="3" custScaleY="137481" custRadScaleRad="10330" custRadScaleInc="-21770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78225FD-D593-4948-949B-204DEF0CDD4B}" type="presOf" srcId="{6676CE8C-CDB9-496D-80D9-9D789BEDC0F8}" destId="{A631A3A4-29A1-4E86-91AE-90B2617A6B7F}" srcOrd="0" destOrd="0" presId="urn:microsoft.com/office/officeart/2005/8/layout/radial4"/>
    <dgm:cxn modelId="{7898E895-3F24-45B6-BB1E-1F6794BCFE2B}" srcId="{94D2058C-BEDA-41D4-B553-7157CABFCB6C}" destId="{BF026C67-6F10-4C4C-8D8F-1D9E2E2BA2CE}" srcOrd="1" destOrd="0" parTransId="{F4C63D81-3275-4A09-B35C-CB6D74122CBC}" sibTransId="{B3DB47B0-7262-4EEB-819D-9785BF89AFFA}"/>
    <dgm:cxn modelId="{BA400575-08EC-456D-971B-64F80585A1F9}" type="presOf" srcId="{94D2058C-BEDA-41D4-B553-7157CABFCB6C}" destId="{AAED8720-2300-4611-9F3C-B280CD5C4DED}" srcOrd="0" destOrd="0" presId="urn:microsoft.com/office/officeart/2005/8/layout/radial4"/>
    <dgm:cxn modelId="{8014BAFB-DCE3-4439-817D-8B4EAE2EE6B6}" type="presOf" srcId="{F0ACFE13-2265-47CD-92E2-A91F827E4CBE}" destId="{97B79C8A-6C9A-4E8C-8141-026EB33152E9}" srcOrd="0" destOrd="0" presId="urn:microsoft.com/office/officeart/2005/8/layout/radial4"/>
    <dgm:cxn modelId="{57CCB377-B4CE-47F7-9229-9762FA8E7EFB}" srcId="{94D2058C-BEDA-41D4-B553-7157CABFCB6C}" destId="{8B47522D-1F44-4DDF-93CF-C2D2842155EE}" srcOrd="2" destOrd="0" parTransId="{BDBAA4AD-930E-478C-8757-B29A13084480}" sibTransId="{0E9BD1DA-3E5F-4BAB-8555-1AF8F57A98C1}"/>
    <dgm:cxn modelId="{1A518571-C681-4EB4-9C48-317979A6FAC1}" type="presOf" srcId="{BDBAA4AD-930E-478C-8757-B29A13084480}" destId="{0D11962A-330C-4A9F-8E5E-2C6E5B7E02B8}" srcOrd="0" destOrd="0" presId="urn:microsoft.com/office/officeart/2005/8/layout/radial4"/>
    <dgm:cxn modelId="{102237EC-11AB-4AB7-9D7C-9D024B86A80D}" srcId="{94D2058C-BEDA-41D4-B553-7157CABFCB6C}" destId="{9F7521CE-4484-4B9D-BAD5-DB6CC76E2E8B}" srcOrd="0" destOrd="0" parTransId="{6676CE8C-CDB9-496D-80D9-9D789BEDC0F8}" sibTransId="{BD2BA1D9-E06D-4BF6-A778-7B71F02906E1}"/>
    <dgm:cxn modelId="{4E763F26-697D-4E9F-A21B-9BB2254737E9}" srcId="{F0ACFE13-2265-47CD-92E2-A91F827E4CBE}" destId="{94D2058C-BEDA-41D4-B553-7157CABFCB6C}" srcOrd="0" destOrd="0" parTransId="{A397CBC1-87D3-4C8A-BD0B-20A7D51DFAF0}" sibTransId="{5BA41DBA-AE01-4160-87D6-1DEAD7429357}"/>
    <dgm:cxn modelId="{CEF7537B-D11D-48F7-A034-FFA3FBDE2899}" type="presOf" srcId="{8B47522D-1F44-4DDF-93CF-C2D2842155EE}" destId="{DABDA82E-F039-4F25-AA38-55657F71D20D}" srcOrd="0" destOrd="0" presId="urn:microsoft.com/office/officeart/2005/8/layout/radial4"/>
    <dgm:cxn modelId="{B2E8F9AC-4EE6-4CEA-8254-9FDF87687F09}" type="presOf" srcId="{BF026C67-6F10-4C4C-8D8F-1D9E2E2BA2CE}" destId="{7A317C30-8F01-492B-9AC5-1801868A3F8F}" srcOrd="0" destOrd="0" presId="urn:microsoft.com/office/officeart/2005/8/layout/radial4"/>
    <dgm:cxn modelId="{01936CFF-D03A-4BCC-9AC2-2B0B9F734483}" type="presOf" srcId="{F4C63D81-3275-4A09-B35C-CB6D74122CBC}" destId="{DBBC9176-7943-4218-B0AA-44D944252D0D}" srcOrd="0" destOrd="0" presId="urn:microsoft.com/office/officeart/2005/8/layout/radial4"/>
    <dgm:cxn modelId="{CD1C94E6-884E-43EE-9414-8C0D30E98007}" type="presOf" srcId="{9F7521CE-4484-4B9D-BAD5-DB6CC76E2E8B}" destId="{8AE39FDA-CD85-418A-A35C-AFB32042A201}" srcOrd="0" destOrd="0" presId="urn:microsoft.com/office/officeart/2005/8/layout/radial4"/>
    <dgm:cxn modelId="{2CED6FE2-304F-4A8A-AB14-C44267F8ABF1}" type="presParOf" srcId="{97B79C8A-6C9A-4E8C-8141-026EB33152E9}" destId="{AAED8720-2300-4611-9F3C-B280CD5C4DED}" srcOrd="0" destOrd="0" presId="urn:microsoft.com/office/officeart/2005/8/layout/radial4"/>
    <dgm:cxn modelId="{7CF28C96-854E-4487-ADE7-91929AA38963}" type="presParOf" srcId="{97B79C8A-6C9A-4E8C-8141-026EB33152E9}" destId="{A631A3A4-29A1-4E86-91AE-90B2617A6B7F}" srcOrd="1" destOrd="0" presId="urn:microsoft.com/office/officeart/2005/8/layout/radial4"/>
    <dgm:cxn modelId="{927B8075-2A21-4D82-9019-EDFEDF6D1048}" type="presParOf" srcId="{97B79C8A-6C9A-4E8C-8141-026EB33152E9}" destId="{8AE39FDA-CD85-418A-A35C-AFB32042A201}" srcOrd="2" destOrd="0" presId="urn:microsoft.com/office/officeart/2005/8/layout/radial4"/>
    <dgm:cxn modelId="{80FE09BF-9A46-4AEF-9E09-C68904D80F01}" type="presParOf" srcId="{97B79C8A-6C9A-4E8C-8141-026EB33152E9}" destId="{DBBC9176-7943-4218-B0AA-44D944252D0D}" srcOrd="3" destOrd="0" presId="urn:microsoft.com/office/officeart/2005/8/layout/radial4"/>
    <dgm:cxn modelId="{1B52382D-B30B-4D7A-8887-C9D1DA2A1FB1}" type="presParOf" srcId="{97B79C8A-6C9A-4E8C-8141-026EB33152E9}" destId="{7A317C30-8F01-492B-9AC5-1801868A3F8F}" srcOrd="4" destOrd="0" presId="urn:microsoft.com/office/officeart/2005/8/layout/radial4"/>
    <dgm:cxn modelId="{ADB57CD4-C142-4F55-8DA9-DA0042B7E8F8}" type="presParOf" srcId="{97B79C8A-6C9A-4E8C-8141-026EB33152E9}" destId="{0D11962A-330C-4A9F-8E5E-2C6E5B7E02B8}" srcOrd="5" destOrd="0" presId="urn:microsoft.com/office/officeart/2005/8/layout/radial4"/>
    <dgm:cxn modelId="{8DD12D4D-CA65-467D-A60B-382A5CA06E0A}" type="presParOf" srcId="{97B79C8A-6C9A-4E8C-8141-026EB33152E9}" destId="{DABDA82E-F039-4F25-AA38-55657F71D20D}" srcOrd="6" destOrd="0" presId="urn:microsoft.com/office/officeart/2005/8/layout/radial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433BAF-380F-45B5-9E93-E14161C72794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3FE3971-82CD-4DC3-B1DB-E77115CEF9A2}">
      <dgm:prSet phldrT="[Teks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l-PL" dirty="0" smtClean="0"/>
            <a:t>Proceduralne</a:t>
          </a:r>
          <a:endParaRPr lang="pl-PL" dirty="0"/>
        </a:p>
      </dgm:t>
    </dgm:pt>
    <dgm:pt modelId="{00659A48-1707-430E-B300-2D45FE51C30F}" type="parTrans" cxnId="{96AF62CE-BF2B-4E83-AF62-4459C48D2FDB}">
      <dgm:prSet/>
      <dgm:spPr/>
      <dgm:t>
        <a:bodyPr/>
        <a:lstStyle/>
        <a:p>
          <a:endParaRPr lang="pl-PL"/>
        </a:p>
      </dgm:t>
    </dgm:pt>
    <dgm:pt modelId="{8935F803-FC86-4D37-9D90-4BA9F38D9992}" type="sibTrans" cxnId="{96AF62CE-BF2B-4E83-AF62-4459C48D2FDB}">
      <dgm:prSet/>
      <dgm:spPr/>
      <dgm:t>
        <a:bodyPr/>
        <a:lstStyle/>
        <a:p>
          <a:endParaRPr lang="pl-PL"/>
        </a:p>
      </dgm:t>
    </dgm:pt>
    <dgm:pt modelId="{69F0655C-F280-48C3-8D37-2CB2F36784E0}">
      <dgm:prSet phldrT="[Tekst]"/>
      <dgm:spPr/>
      <dgm:t>
        <a:bodyPr/>
        <a:lstStyle/>
        <a:p>
          <a:r>
            <a:rPr lang="pl-PL" dirty="0" smtClean="0"/>
            <a:t>legalności postępowania</a:t>
          </a:r>
          <a:endParaRPr lang="pl-PL" dirty="0"/>
        </a:p>
      </dgm:t>
    </dgm:pt>
    <dgm:pt modelId="{94D42691-A73D-49B5-B23A-E5C2456F70B0}" type="parTrans" cxnId="{F836867A-2CD4-4227-9DDC-42BB6DBB022F}">
      <dgm:prSet/>
      <dgm:spPr/>
      <dgm:t>
        <a:bodyPr/>
        <a:lstStyle/>
        <a:p>
          <a:endParaRPr lang="pl-PL"/>
        </a:p>
      </dgm:t>
    </dgm:pt>
    <dgm:pt modelId="{5F42E190-7ECD-4B61-B94B-A5467AD7D0CC}" type="sibTrans" cxnId="{F836867A-2CD4-4227-9DDC-42BB6DBB022F}">
      <dgm:prSet/>
      <dgm:spPr/>
      <dgm:t>
        <a:bodyPr/>
        <a:lstStyle/>
        <a:p>
          <a:endParaRPr lang="pl-PL"/>
        </a:p>
      </dgm:t>
    </dgm:pt>
    <dgm:pt modelId="{ECD10AF0-A218-44E5-8378-06AD3A0D55AB}">
      <dgm:prSet phldrT="[Tekst]"/>
      <dgm:spPr/>
      <dgm:t>
        <a:bodyPr/>
        <a:lstStyle/>
        <a:p>
          <a:r>
            <a:rPr lang="pl-PL" dirty="0" smtClean="0"/>
            <a:t>zachowania prawdy obiektywnej</a:t>
          </a:r>
          <a:endParaRPr lang="pl-PL" dirty="0"/>
        </a:p>
      </dgm:t>
    </dgm:pt>
    <dgm:pt modelId="{A0A4BA97-6F7F-4567-91C9-FFFD75039231}" type="parTrans" cxnId="{28A98082-4087-4DBF-94A1-6B59479B8568}">
      <dgm:prSet/>
      <dgm:spPr/>
      <dgm:t>
        <a:bodyPr/>
        <a:lstStyle/>
        <a:p>
          <a:endParaRPr lang="pl-PL"/>
        </a:p>
      </dgm:t>
    </dgm:pt>
    <dgm:pt modelId="{1C7EE1A6-1D8F-454D-97CD-CBE3F36E7375}" type="sibTrans" cxnId="{28A98082-4087-4DBF-94A1-6B59479B8568}">
      <dgm:prSet/>
      <dgm:spPr/>
      <dgm:t>
        <a:bodyPr/>
        <a:lstStyle/>
        <a:p>
          <a:endParaRPr lang="pl-PL"/>
        </a:p>
      </dgm:t>
    </dgm:pt>
    <dgm:pt modelId="{4134C282-FE6A-44BF-9B77-1358E598273D}">
      <dgm:prSet phldrT="[Teks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l-PL" dirty="0" smtClean="0"/>
            <a:t>Organizacyjne</a:t>
          </a:r>
          <a:endParaRPr lang="pl-PL" dirty="0"/>
        </a:p>
      </dgm:t>
    </dgm:pt>
    <dgm:pt modelId="{E77818FC-D876-43CB-950C-7F62A4B317DC}" type="parTrans" cxnId="{BB09EEFD-F97D-4141-929A-5DF936A12BB0}">
      <dgm:prSet/>
      <dgm:spPr/>
      <dgm:t>
        <a:bodyPr/>
        <a:lstStyle/>
        <a:p>
          <a:endParaRPr lang="pl-PL"/>
        </a:p>
      </dgm:t>
    </dgm:pt>
    <dgm:pt modelId="{0C382DF5-81FF-4075-B116-CAC4352F29C1}" type="sibTrans" cxnId="{BB09EEFD-F97D-4141-929A-5DF936A12BB0}">
      <dgm:prSet/>
      <dgm:spPr/>
      <dgm:t>
        <a:bodyPr/>
        <a:lstStyle/>
        <a:p>
          <a:endParaRPr lang="pl-PL"/>
        </a:p>
      </dgm:t>
    </dgm:pt>
    <dgm:pt modelId="{5D5B249D-E598-4B8C-A10E-DD9C0F4E09D5}">
      <dgm:prSet phldrT="[Tekst]"/>
      <dgm:spPr/>
      <dgm:t>
        <a:bodyPr/>
        <a:lstStyle/>
        <a:p>
          <a:r>
            <a:rPr lang="pl-PL" dirty="0" smtClean="0"/>
            <a:t>promowanie prawidłowych oszczędnych, wydajnych i skutecznych działań</a:t>
          </a:r>
          <a:endParaRPr lang="pl-PL" dirty="0"/>
        </a:p>
      </dgm:t>
    </dgm:pt>
    <dgm:pt modelId="{0ABE3B04-5E36-4708-9CB0-4F356C1B1F3F}" type="parTrans" cxnId="{0F910403-13B6-48BA-AD02-421118A5CD7B}">
      <dgm:prSet/>
      <dgm:spPr/>
      <dgm:t>
        <a:bodyPr/>
        <a:lstStyle/>
        <a:p>
          <a:endParaRPr lang="pl-PL"/>
        </a:p>
      </dgm:t>
    </dgm:pt>
    <dgm:pt modelId="{513C0534-946F-4058-84B2-9534DF414637}" type="sibTrans" cxnId="{0F910403-13B6-48BA-AD02-421118A5CD7B}">
      <dgm:prSet/>
      <dgm:spPr/>
      <dgm:t>
        <a:bodyPr/>
        <a:lstStyle/>
        <a:p>
          <a:endParaRPr lang="pl-PL"/>
        </a:p>
      </dgm:t>
    </dgm:pt>
    <dgm:pt modelId="{5CABCE23-23A8-4268-99D2-0DFD9B0F4AB1}">
      <dgm:prSet phldrT="[Tekst]"/>
      <dgm:spPr/>
      <dgm:t>
        <a:bodyPr/>
        <a:lstStyle/>
        <a:p>
          <a:r>
            <a:rPr lang="pl-PL" dirty="0" smtClean="0"/>
            <a:t>zabezpieczenie majątku </a:t>
          </a:r>
          <a:r>
            <a:rPr lang="pl-PL" dirty="0" err="1" smtClean="0"/>
            <a:t>jst</a:t>
          </a:r>
          <a:r>
            <a:rPr lang="pl-PL" dirty="0" smtClean="0"/>
            <a:t> przed jego utratą, w wyniku głównie marnotrawstwa, nadużyć, złego zarządzania, błędów i oszustw</a:t>
          </a:r>
          <a:endParaRPr lang="pl-PL" dirty="0"/>
        </a:p>
      </dgm:t>
    </dgm:pt>
    <dgm:pt modelId="{59A4FC2D-2C06-40CC-BF92-213086154A6B}" type="parTrans" cxnId="{C81938A2-5027-4CE9-897D-49DBA42AC3BA}">
      <dgm:prSet/>
      <dgm:spPr/>
      <dgm:t>
        <a:bodyPr/>
        <a:lstStyle/>
        <a:p>
          <a:endParaRPr lang="pl-PL"/>
        </a:p>
      </dgm:t>
    </dgm:pt>
    <dgm:pt modelId="{91ECA81C-5C87-4DEB-A98E-225818AE4C70}" type="sibTrans" cxnId="{C81938A2-5027-4CE9-897D-49DBA42AC3BA}">
      <dgm:prSet/>
      <dgm:spPr/>
      <dgm:t>
        <a:bodyPr/>
        <a:lstStyle/>
        <a:p>
          <a:endParaRPr lang="pl-PL"/>
        </a:p>
      </dgm:t>
    </dgm:pt>
    <dgm:pt modelId="{0853F445-A34B-48A7-AF4E-C14ED0CE320D}">
      <dgm:prSet phldrT="[Tekst]"/>
      <dgm:spPr/>
      <dgm:t>
        <a:bodyPr/>
        <a:lstStyle/>
        <a:p>
          <a:r>
            <a:rPr lang="pl-PL" dirty="0" smtClean="0"/>
            <a:t>równości stron postępowania kontrolnego</a:t>
          </a:r>
          <a:endParaRPr lang="pl-PL" dirty="0"/>
        </a:p>
      </dgm:t>
    </dgm:pt>
    <dgm:pt modelId="{C28FE41D-5A3B-4E13-B941-4596C4E563F9}" type="parTrans" cxnId="{7773F7E8-8423-4D40-995A-00E6873853ED}">
      <dgm:prSet/>
      <dgm:spPr/>
      <dgm:t>
        <a:bodyPr/>
        <a:lstStyle/>
        <a:p>
          <a:endParaRPr lang="pl-PL"/>
        </a:p>
      </dgm:t>
    </dgm:pt>
    <dgm:pt modelId="{35B6933D-938A-4FDC-93C9-FBA51A2B6157}" type="sibTrans" cxnId="{7773F7E8-8423-4D40-995A-00E6873853ED}">
      <dgm:prSet/>
      <dgm:spPr/>
      <dgm:t>
        <a:bodyPr/>
        <a:lstStyle/>
        <a:p>
          <a:endParaRPr lang="pl-PL"/>
        </a:p>
      </dgm:t>
    </dgm:pt>
    <dgm:pt modelId="{E25EC600-1566-4B43-8A7E-03E461A5085D}">
      <dgm:prSet phldrT="[Tekst]"/>
      <dgm:spPr/>
      <dgm:t>
        <a:bodyPr/>
        <a:lstStyle/>
        <a:p>
          <a:r>
            <a:rPr lang="pl-PL" dirty="0" smtClean="0"/>
            <a:t>dowodzenia ustaleń kontroli</a:t>
          </a:r>
          <a:endParaRPr lang="pl-PL" dirty="0"/>
        </a:p>
      </dgm:t>
    </dgm:pt>
    <dgm:pt modelId="{D0CED2DA-7390-438B-865B-54FEDF6F2FE6}" type="parTrans" cxnId="{F1155B3F-DC96-409F-A40A-06E003E35A89}">
      <dgm:prSet/>
      <dgm:spPr/>
      <dgm:t>
        <a:bodyPr/>
        <a:lstStyle/>
        <a:p>
          <a:endParaRPr lang="pl-PL"/>
        </a:p>
      </dgm:t>
    </dgm:pt>
    <dgm:pt modelId="{8ACC277A-3819-470A-A344-EBDD13002D91}" type="sibTrans" cxnId="{F1155B3F-DC96-409F-A40A-06E003E35A89}">
      <dgm:prSet/>
      <dgm:spPr/>
      <dgm:t>
        <a:bodyPr/>
        <a:lstStyle/>
        <a:p>
          <a:endParaRPr lang="pl-PL"/>
        </a:p>
      </dgm:t>
    </dgm:pt>
    <dgm:pt modelId="{61752086-1E2E-408B-BA0C-AB554521BEA6}">
      <dgm:prSet phldrT="[Tekst]"/>
      <dgm:spPr/>
      <dgm:t>
        <a:bodyPr/>
        <a:lstStyle/>
        <a:p>
          <a:r>
            <a:rPr lang="pl-PL" dirty="0" smtClean="0"/>
            <a:t>planowania, programowania, koordynowania</a:t>
          </a:r>
          <a:endParaRPr lang="pl-PL" dirty="0"/>
        </a:p>
      </dgm:t>
    </dgm:pt>
    <dgm:pt modelId="{D313CA41-7FE5-45EF-9AA6-15504F7D65DA}" type="parTrans" cxnId="{E8D0435E-4695-4CCB-8DAD-FB3EDEC79A10}">
      <dgm:prSet/>
      <dgm:spPr/>
      <dgm:t>
        <a:bodyPr/>
        <a:lstStyle/>
        <a:p>
          <a:endParaRPr lang="pl-PL"/>
        </a:p>
      </dgm:t>
    </dgm:pt>
    <dgm:pt modelId="{E57F8395-F082-4D12-9E4C-5D6543CBF5DA}" type="sibTrans" cxnId="{E8D0435E-4695-4CCB-8DAD-FB3EDEC79A10}">
      <dgm:prSet/>
      <dgm:spPr/>
      <dgm:t>
        <a:bodyPr/>
        <a:lstStyle/>
        <a:p>
          <a:endParaRPr lang="pl-PL"/>
        </a:p>
      </dgm:t>
    </dgm:pt>
    <dgm:pt modelId="{F0423A11-5021-45C7-ABA7-CE30F65DB0B1}">
      <dgm:prSet phldrT="[Tekst]"/>
      <dgm:spPr/>
      <dgm:t>
        <a:bodyPr/>
        <a:lstStyle/>
        <a:p>
          <a:r>
            <a:rPr lang="pl-PL" dirty="0" smtClean="0"/>
            <a:t>precyzyjności</a:t>
          </a:r>
          <a:endParaRPr lang="pl-PL" dirty="0"/>
        </a:p>
      </dgm:t>
    </dgm:pt>
    <dgm:pt modelId="{AEB60F50-D303-4999-BE21-3DA9A6412C1A}" type="parTrans" cxnId="{65192F52-1E9D-4042-9C7A-AE039A55614E}">
      <dgm:prSet/>
      <dgm:spPr/>
      <dgm:t>
        <a:bodyPr/>
        <a:lstStyle/>
        <a:p>
          <a:endParaRPr lang="pl-PL"/>
        </a:p>
      </dgm:t>
    </dgm:pt>
    <dgm:pt modelId="{14B8D763-C808-4852-A181-17B9F50C265F}" type="sibTrans" cxnId="{65192F52-1E9D-4042-9C7A-AE039A55614E}">
      <dgm:prSet/>
      <dgm:spPr/>
      <dgm:t>
        <a:bodyPr/>
        <a:lstStyle/>
        <a:p>
          <a:endParaRPr lang="pl-PL"/>
        </a:p>
      </dgm:t>
    </dgm:pt>
    <dgm:pt modelId="{4CE13610-88CD-4024-9B21-B7FA171E72FD}">
      <dgm:prSet phldrT="[Tekst]"/>
      <dgm:spPr/>
      <dgm:t>
        <a:bodyPr/>
        <a:lstStyle/>
        <a:p>
          <a:r>
            <a:rPr lang="pl-PL" dirty="0" smtClean="0"/>
            <a:t>czasowej bliskości w stosunku do działalności kontrolowanej</a:t>
          </a:r>
          <a:endParaRPr lang="pl-PL" dirty="0"/>
        </a:p>
      </dgm:t>
    </dgm:pt>
    <dgm:pt modelId="{ABD3793B-0B88-49DC-9B0F-389A4A541AA8}" type="parTrans" cxnId="{06335AD3-1E19-4923-82EF-0F330E7DD9D9}">
      <dgm:prSet/>
      <dgm:spPr/>
      <dgm:t>
        <a:bodyPr/>
        <a:lstStyle/>
        <a:p>
          <a:endParaRPr lang="pl-PL"/>
        </a:p>
      </dgm:t>
    </dgm:pt>
    <dgm:pt modelId="{312B8EC0-5E9F-47B9-B1F5-A85EB2E39B69}" type="sibTrans" cxnId="{06335AD3-1E19-4923-82EF-0F330E7DD9D9}">
      <dgm:prSet/>
      <dgm:spPr/>
      <dgm:t>
        <a:bodyPr/>
        <a:lstStyle/>
        <a:p>
          <a:endParaRPr lang="pl-PL"/>
        </a:p>
      </dgm:t>
    </dgm:pt>
    <dgm:pt modelId="{311F468F-7ACB-4F09-A900-CFABFC321D76}">
      <dgm:prSet phldrT="[Tekst]"/>
      <dgm:spPr/>
      <dgm:t>
        <a:bodyPr/>
        <a:lstStyle/>
        <a:p>
          <a:r>
            <a:rPr lang="pl-PL" dirty="0" smtClean="0"/>
            <a:t>gwarantowania odpowiednio szerokiego zakresu uprawnień podmiotom kontrolującym</a:t>
          </a:r>
          <a:endParaRPr lang="pl-PL" dirty="0"/>
        </a:p>
      </dgm:t>
    </dgm:pt>
    <dgm:pt modelId="{52358C9E-C182-447F-BB65-09A14BA33DBD}" type="parTrans" cxnId="{C47FD92F-29EC-418B-B166-9F72528B8FFE}">
      <dgm:prSet/>
      <dgm:spPr/>
      <dgm:t>
        <a:bodyPr/>
        <a:lstStyle/>
        <a:p>
          <a:endParaRPr lang="pl-PL"/>
        </a:p>
      </dgm:t>
    </dgm:pt>
    <dgm:pt modelId="{1BE6E11F-4EAE-4D08-94DA-BD3F7F8E7C26}" type="sibTrans" cxnId="{C47FD92F-29EC-418B-B166-9F72528B8FFE}">
      <dgm:prSet/>
      <dgm:spPr/>
      <dgm:t>
        <a:bodyPr/>
        <a:lstStyle/>
        <a:p>
          <a:endParaRPr lang="pl-PL"/>
        </a:p>
      </dgm:t>
    </dgm:pt>
    <dgm:pt modelId="{9976DA54-DB27-4F9F-A751-69A86C85360E}">
      <dgm:prSet phldrT="[Tekst]"/>
      <dgm:spPr/>
      <dgm:t>
        <a:bodyPr/>
        <a:lstStyle/>
        <a:p>
          <a:r>
            <a:rPr lang="pl-PL" dirty="0" smtClean="0"/>
            <a:t>współpracy z jednostkami kontrolowanymi</a:t>
          </a:r>
          <a:endParaRPr lang="pl-PL" dirty="0"/>
        </a:p>
      </dgm:t>
    </dgm:pt>
    <dgm:pt modelId="{0A60B113-FB13-4BC0-B9A6-0073871AD9A6}" type="parTrans" cxnId="{D407A0CC-EB95-4699-B7A5-D1A95F547181}">
      <dgm:prSet/>
      <dgm:spPr/>
      <dgm:t>
        <a:bodyPr/>
        <a:lstStyle/>
        <a:p>
          <a:endParaRPr lang="pl-PL"/>
        </a:p>
      </dgm:t>
    </dgm:pt>
    <dgm:pt modelId="{6177878B-0A71-4A94-8D22-858F0A541286}" type="sibTrans" cxnId="{D407A0CC-EB95-4699-B7A5-D1A95F547181}">
      <dgm:prSet/>
      <dgm:spPr/>
      <dgm:t>
        <a:bodyPr/>
        <a:lstStyle/>
        <a:p>
          <a:endParaRPr lang="pl-PL"/>
        </a:p>
      </dgm:t>
    </dgm:pt>
    <dgm:pt modelId="{1709B733-AB63-4F17-9EA2-6B8902FBEAE2}">
      <dgm:prSet phldrT="[Tekst]"/>
      <dgm:spPr/>
      <dgm:t>
        <a:bodyPr/>
        <a:lstStyle/>
        <a:p>
          <a:r>
            <a:rPr lang="pl-PL" dirty="0" smtClean="0"/>
            <a:t>przestrzeganie obowiązujących przepisów (powszechnie obowiązujących jak i stanowionych przez organy </a:t>
          </a:r>
          <a:r>
            <a:rPr lang="pl-PL" dirty="0" err="1" smtClean="0"/>
            <a:t>jst</a:t>
          </a:r>
          <a:r>
            <a:rPr lang="pl-PL" dirty="0" smtClean="0"/>
            <a:t>)</a:t>
          </a:r>
          <a:endParaRPr lang="pl-PL" dirty="0"/>
        </a:p>
      </dgm:t>
    </dgm:pt>
    <dgm:pt modelId="{B4592F1B-1C63-46FB-B6E4-7F543A84DB76}" type="parTrans" cxnId="{08BD7BC2-7774-44AF-A84A-256871CC32C0}">
      <dgm:prSet/>
      <dgm:spPr/>
      <dgm:t>
        <a:bodyPr/>
        <a:lstStyle/>
        <a:p>
          <a:endParaRPr lang="pl-PL"/>
        </a:p>
      </dgm:t>
    </dgm:pt>
    <dgm:pt modelId="{D2564938-749A-44A9-A55D-251BEF4FE49D}" type="sibTrans" cxnId="{08BD7BC2-7774-44AF-A84A-256871CC32C0}">
      <dgm:prSet/>
      <dgm:spPr/>
      <dgm:t>
        <a:bodyPr/>
        <a:lstStyle/>
        <a:p>
          <a:endParaRPr lang="pl-PL"/>
        </a:p>
      </dgm:t>
    </dgm:pt>
    <dgm:pt modelId="{82CBF19E-1259-40E7-94DF-382FDDF44E1C}">
      <dgm:prSet phldrT="[Tekst]"/>
      <dgm:spPr/>
      <dgm:t>
        <a:bodyPr/>
        <a:lstStyle/>
        <a:p>
          <a:r>
            <a:rPr lang="pl-PL" dirty="0" smtClean="0"/>
            <a:t>gromadzenie i utrzymanie zbioru wiarygodnych danych finansowych oraz ich rzetelne prezentowanie w przedkładanych sprawozdaniach budżetowych i finansowych</a:t>
          </a:r>
          <a:endParaRPr lang="pl-PL" dirty="0"/>
        </a:p>
      </dgm:t>
    </dgm:pt>
    <dgm:pt modelId="{486E0B33-86C5-411F-94DC-47F9D816FC4C}" type="parTrans" cxnId="{83F6D960-BE5E-4667-88A2-F0ABAD989A22}">
      <dgm:prSet/>
      <dgm:spPr/>
      <dgm:t>
        <a:bodyPr/>
        <a:lstStyle/>
        <a:p>
          <a:endParaRPr lang="pl-PL"/>
        </a:p>
      </dgm:t>
    </dgm:pt>
    <dgm:pt modelId="{05DA70EE-5F13-49F5-8664-5D995880E504}" type="sibTrans" cxnId="{83F6D960-BE5E-4667-88A2-F0ABAD989A22}">
      <dgm:prSet/>
      <dgm:spPr/>
      <dgm:t>
        <a:bodyPr/>
        <a:lstStyle/>
        <a:p>
          <a:endParaRPr lang="pl-PL"/>
        </a:p>
      </dgm:t>
    </dgm:pt>
    <dgm:pt modelId="{088B6A4E-2AF3-4A48-9698-D9BF42B2239B}" type="pres">
      <dgm:prSet presAssocID="{3F433BAF-380F-45B5-9E93-E14161C7279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DD101EC3-9968-4D52-89A1-50EFFD81E492}" type="pres">
      <dgm:prSet presAssocID="{93FE3971-82CD-4DC3-B1DB-E77115CEF9A2}" presName="root" presStyleCnt="0"/>
      <dgm:spPr/>
    </dgm:pt>
    <dgm:pt modelId="{C95E4D40-42B8-4B3F-8D3C-41408543C304}" type="pres">
      <dgm:prSet presAssocID="{93FE3971-82CD-4DC3-B1DB-E77115CEF9A2}" presName="rootComposite" presStyleCnt="0"/>
      <dgm:spPr/>
    </dgm:pt>
    <dgm:pt modelId="{CB8E83DF-45D3-4A42-BF1C-F188F07A8E7B}" type="pres">
      <dgm:prSet presAssocID="{93FE3971-82CD-4DC3-B1DB-E77115CEF9A2}" presName="rootText" presStyleLbl="node1" presStyleIdx="0" presStyleCnt="2" custScaleX="329163" custScaleY="148847" custLinFactNeighborX="-8878" custLinFactNeighborY="-636"/>
      <dgm:spPr/>
      <dgm:t>
        <a:bodyPr/>
        <a:lstStyle/>
        <a:p>
          <a:endParaRPr lang="pl-PL"/>
        </a:p>
      </dgm:t>
    </dgm:pt>
    <dgm:pt modelId="{3BB1C75E-95D8-4F76-B028-39B5C4252E87}" type="pres">
      <dgm:prSet presAssocID="{93FE3971-82CD-4DC3-B1DB-E77115CEF9A2}" presName="rootConnector" presStyleLbl="node1" presStyleIdx="0" presStyleCnt="2"/>
      <dgm:spPr/>
      <dgm:t>
        <a:bodyPr/>
        <a:lstStyle/>
        <a:p>
          <a:endParaRPr lang="pl-PL"/>
        </a:p>
      </dgm:t>
    </dgm:pt>
    <dgm:pt modelId="{FF0C84B0-C463-446C-BD76-EE8BBEC8362C}" type="pres">
      <dgm:prSet presAssocID="{93FE3971-82CD-4DC3-B1DB-E77115CEF9A2}" presName="childShape" presStyleCnt="0"/>
      <dgm:spPr/>
    </dgm:pt>
    <dgm:pt modelId="{713D43F4-B737-4570-9C98-13712CC01A41}" type="pres">
      <dgm:prSet presAssocID="{94D42691-A73D-49B5-B23A-E5C2456F70B0}" presName="Name13" presStyleLbl="parChTrans1D2" presStyleIdx="0" presStyleCnt="13"/>
      <dgm:spPr/>
      <dgm:t>
        <a:bodyPr/>
        <a:lstStyle/>
        <a:p>
          <a:endParaRPr lang="pl-PL"/>
        </a:p>
      </dgm:t>
    </dgm:pt>
    <dgm:pt modelId="{4BA29121-4EE5-4A4C-8A1C-4DF5898CAC9E}" type="pres">
      <dgm:prSet presAssocID="{69F0655C-F280-48C3-8D37-2CB2F36784E0}" presName="childText" presStyleLbl="bgAcc1" presStyleIdx="0" presStyleCnt="13" custScaleX="38290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E45186-9A30-4756-A875-75B5781DDC7E}" type="pres">
      <dgm:prSet presAssocID="{A0A4BA97-6F7F-4567-91C9-FFFD75039231}" presName="Name13" presStyleLbl="parChTrans1D2" presStyleIdx="1" presStyleCnt="13"/>
      <dgm:spPr/>
      <dgm:t>
        <a:bodyPr/>
        <a:lstStyle/>
        <a:p>
          <a:endParaRPr lang="pl-PL"/>
        </a:p>
      </dgm:t>
    </dgm:pt>
    <dgm:pt modelId="{33B54A16-CC42-43DE-A4E3-33285BC3032F}" type="pres">
      <dgm:prSet presAssocID="{ECD10AF0-A218-44E5-8378-06AD3A0D55AB}" presName="childText" presStyleLbl="bgAcc1" presStyleIdx="1" presStyleCnt="13" custScaleX="39463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772BA2-EF60-4C9C-8A92-52F0C69F0524}" type="pres">
      <dgm:prSet presAssocID="{C28FE41D-5A3B-4E13-B941-4596C4E563F9}" presName="Name13" presStyleLbl="parChTrans1D2" presStyleIdx="2" presStyleCnt="13"/>
      <dgm:spPr/>
      <dgm:t>
        <a:bodyPr/>
        <a:lstStyle/>
        <a:p>
          <a:endParaRPr lang="pl-PL"/>
        </a:p>
      </dgm:t>
    </dgm:pt>
    <dgm:pt modelId="{78482462-FD0B-4EC5-A5A3-CFAA116A5F62}" type="pres">
      <dgm:prSet presAssocID="{0853F445-A34B-48A7-AF4E-C14ED0CE320D}" presName="childText" presStyleLbl="bgAcc1" presStyleIdx="2" presStyleCnt="13" custScaleX="39939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AF83D5D-4BA3-4964-A0C2-1B1A35BF60D3}" type="pres">
      <dgm:prSet presAssocID="{D0CED2DA-7390-438B-865B-54FEDF6F2FE6}" presName="Name13" presStyleLbl="parChTrans1D2" presStyleIdx="3" presStyleCnt="13"/>
      <dgm:spPr/>
      <dgm:t>
        <a:bodyPr/>
        <a:lstStyle/>
        <a:p>
          <a:endParaRPr lang="pl-PL"/>
        </a:p>
      </dgm:t>
    </dgm:pt>
    <dgm:pt modelId="{D79AD1AF-7008-425F-AB47-C8F000F35E1E}" type="pres">
      <dgm:prSet presAssocID="{E25EC600-1566-4B43-8A7E-03E461A5085D}" presName="childText" presStyleLbl="bgAcc1" presStyleIdx="3" presStyleCnt="13" custScaleX="3949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6A9608A-5AE1-4230-AEEC-64939B9EFCFE}" type="pres">
      <dgm:prSet presAssocID="{D313CA41-7FE5-45EF-9AA6-15504F7D65DA}" presName="Name13" presStyleLbl="parChTrans1D2" presStyleIdx="4" presStyleCnt="13"/>
      <dgm:spPr/>
      <dgm:t>
        <a:bodyPr/>
        <a:lstStyle/>
        <a:p>
          <a:endParaRPr lang="pl-PL"/>
        </a:p>
      </dgm:t>
    </dgm:pt>
    <dgm:pt modelId="{C3392D84-CC75-408F-A240-09799BB786B3}" type="pres">
      <dgm:prSet presAssocID="{61752086-1E2E-408B-BA0C-AB554521BEA6}" presName="childText" presStyleLbl="bgAcc1" presStyleIdx="4" presStyleCnt="13" custScaleX="39645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206E62E-E328-459B-8377-2108ADD98788}" type="pres">
      <dgm:prSet presAssocID="{AEB60F50-D303-4999-BE21-3DA9A6412C1A}" presName="Name13" presStyleLbl="parChTrans1D2" presStyleIdx="5" presStyleCnt="13"/>
      <dgm:spPr/>
      <dgm:t>
        <a:bodyPr/>
        <a:lstStyle/>
        <a:p>
          <a:endParaRPr lang="pl-PL"/>
        </a:p>
      </dgm:t>
    </dgm:pt>
    <dgm:pt modelId="{3B2AE035-71D9-4830-8C1A-6781864014CF}" type="pres">
      <dgm:prSet presAssocID="{F0423A11-5021-45C7-ABA7-CE30F65DB0B1}" presName="childText" presStyleLbl="bgAcc1" presStyleIdx="5" presStyleCnt="13" custScaleX="40333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943146-BD0F-40FF-9B4A-E824C3549B96}" type="pres">
      <dgm:prSet presAssocID="{ABD3793B-0B88-49DC-9B0F-389A4A541AA8}" presName="Name13" presStyleLbl="parChTrans1D2" presStyleIdx="6" presStyleCnt="13"/>
      <dgm:spPr/>
      <dgm:t>
        <a:bodyPr/>
        <a:lstStyle/>
        <a:p>
          <a:endParaRPr lang="pl-PL"/>
        </a:p>
      </dgm:t>
    </dgm:pt>
    <dgm:pt modelId="{BEB55BE8-1D04-429C-921A-DF3E73E4EE39}" type="pres">
      <dgm:prSet presAssocID="{4CE13610-88CD-4024-9B21-B7FA171E72FD}" presName="childText" presStyleLbl="bgAcc1" presStyleIdx="6" presStyleCnt="13" custScaleX="39363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93AB04-DDF1-4FC3-B4AA-79E966765750}" type="pres">
      <dgm:prSet presAssocID="{52358C9E-C182-447F-BB65-09A14BA33DBD}" presName="Name13" presStyleLbl="parChTrans1D2" presStyleIdx="7" presStyleCnt="13"/>
      <dgm:spPr/>
      <dgm:t>
        <a:bodyPr/>
        <a:lstStyle/>
        <a:p>
          <a:endParaRPr lang="pl-PL"/>
        </a:p>
      </dgm:t>
    </dgm:pt>
    <dgm:pt modelId="{DFD84646-8F3B-43D8-BEDD-767EB7A72AF8}" type="pres">
      <dgm:prSet presAssocID="{311F468F-7ACB-4F09-A900-CFABFC321D76}" presName="childText" presStyleLbl="bgAcc1" presStyleIdx="7" presStyleCnt="13" custScaleX="50429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BDBA00D-F98B-452E-8589-13FCF64AEAAA}" type="pres">
      <dgm:prSet presAssocID="{0A60B113-FB13-4BC0-B9A6-0073871AD9A6}" presName="Name13" presStyleLbl="parChTrans1D2" presStyleIdx="8" presStyleCnt="13"/>
      <dgm:spPr/>
      <dgm:t>
        <a:bodyPr/>
        <a:lstStyle/>
        <a:p>
          <a:endParaRPr lang="pl-PL"/>
        </a:p>
      </dgm:t>
    </dgm:pt>
    <dgm:pt modelId="{9DE46C55-B19A-4FCF-99AB-695821E6AA9B}" type="pres">
      <dgm:prSet presAssocID="{9976DA54-DB27-4F9F-A751-69A86C85360E}" presName="childText" presStyleLbl="bgAcc1" presStyleIdx="8" presStyleCnt="13" custScaleX="5173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53AB93-7A8C-4F8D-B311-571CE84146CA}" type="pres">
      <dgm:prSet presAssocID="{4134C282-FE6A-44BF-9B77-1358E598273D}" presName="root" presStyleCnt="0"/>
      <dgm:spPr/>
    </dgm:pt>
    <dgm:pt modelId="{2DDE863D-0A36-4C08-908A-60AC6C639A39}" type="pres">
      <dgm:prSet presAssocID="{4134C282-FE6A-44BF-9B77-1358E598273D}" presName="rootComposite" presStyleCnt="0"/>
      <dgm:spPr/>
    </dgm:pt>
    <dgm:pt modelId="{EAE58256-22F1-46D7-9AC8-B69CC879ECC8}" type="pres">
      <dgm:prSet presAssocID="{4134C282-FE6A-44BF-9B77-1358E598273D}" presName="rootText" presStyleLbl="node1" presStyleIdx="1" presStyleCnt="2" custScaleX="290996" custScaleY="150119"/>
      <dgm:spPr/>
      <dgm:t>
        <a:bodyPr/>
        <a:lstStyle/>
        <a:p>
          <a:endParaRPr lang="pl-PL"/>
        </a:p>
      </dgm:t>
    </dgm:pt>
    <dgm:pt modelId="{BE282B9C-926C-4E44-98BF-3E1D47872965}" type="pres">
      <dgm:prSet presAssocID="{4134C282-FE6A-44BF-9B77-1358E598273D}" presName="rootConnector" presStyleLbl="node1" presStyleIdx="1" presStyleCnt="2"/>
      <dgm:spPr/>
      <dgm:t>
        <a:bodyPr/>
        <a:lstStyle/>
        <a:p>
          <a:endParaRPr lang="pl-PL"/>
        </a:p>
      </dgm:t>
    </dgm:pt>
    <dgm:pt modelId="{C93E3172-0CF0-45B3-94E8-6262CA670BC6}" type="pres">
      <dgm:prSet presAssocID="{4134C282-FE6A-44BF-9B77-1358E598273D}" presName="childShape" presStyleCnt="0"/>
      <dgm:spPr/>
    </dgm:pt>
    <dgm:pt modelId="{A77868F7-7FFE-44E3-B93E-0551A2012607}" type="pres">
      <dgm:prSet presAssocID="{0ABE3B04-5E36-4708-9CB0-4F356C1B1F3F}" presName="Name13" presStyleLbl="parChTrans1D2" presStyleIdx="9" presStyleCnt="13"/>
      <dgm:spPr/>
      <dgm:t>
        <a:bodyPr/>
        <a:lstStyle/>
        <a:p>
          <a:endParaRPr lang="pl-PL"/>
        </a:p>
      </dgm:t>
    </dgm:pt>
    <dgm:pt modelId="{16FC613B-F3F8-4BAF-954E-10438169CABD}" type="pres">
      <dgm:prSet presAssocID="{5D5B249D-E598-4B8C-A10E-DD9C0F4E09D5}" presName="childText" presStyleLbl="bgAcc1" presStyleIdx="9" presStyleCnt="13" custScaleX="573629" custScaleY="19414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EDE382-B4F5-4C1E-9DBB-247628C45C1C}" type="pres">
      <dgm:prSet presAssocID="{59A4FC2D-2C06-40CC-BF92-213086154A6B}" presName="Name13" presStyleLbl="parChTrans1D2" presStyleIdx="10" presStyleCnt="13"/>
      <dgm:spPr/>
      <dgm:t>
        <a:bodyPr/>
        <a:lstStyle/>
        <a:p>
          <a:endParaRPr lang="pl-PL"/>
        </a:p>
      </dgm:t>
    </dgm:pt>
    <dgm:pt modelId="{1E104626-CD0F-40C2-8BBB-60FC9B92A0AA}" type="pres">
      <dgm:prSet presAssocID="{5CABCE23-23A8-4268-99D2-0DFD9B0F4AB1}" presName="childText" presStyleLbl="bgAcc1" presStyleIdx="10" presStyleCnt="13" custScaleX="584579" custScaleY="17949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FF5ED1-E892-4274-A705-F316B4CA8B2C}" type="pres">
      <dgm:prSet presAssocID="{B4592F1B-1C63-46FB-B6E4-7F543A84DB76}" presName="Name13" presStyleLbl="parChTrans1D2" presStyleIdx="11" presStyleCnt="13"/>
      <dgm:spPr/>
      <dgm:t>
        <a:bodyPr/>
        <a:lstStyle/>
        <a:p>
          <a:endParaRPr lang="pl-PL"/>
        </a:p>
      </dgm:t>
    </dgm:pt>
    <dgm:pt modelId="{3319587E-EAE8-454F-91C0-C7EAF5833FA6}" type="pres">
      <dgm:prSet presAssocID="{1709B733-AB63-4F17-9EA2-6B8902FBEAE2}" presName="childText" presStyleLbl="bgAcc1" presStyleIdx="11" presStyleCnt="13" custScaleX="582448" custScaleY="19414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96F181-278D-45E5-980B-8BDF3D0973BC}" type="pres">
      <dgm:prSet presAssocID="{486E0B33-86C5-411F-94DC-47F9D816FC4C}" presName="Name13" presStyleLbl="parChTrans1D2" presStyleIdx="12" presStyleCnt="13"/>
      <dgm:spPr/>
      <dgm:t>
        <a:bodyPr/>
        <a:lstStyle/>
        <a:p>
          <a:endParaRPr lang="pl-PL"/>
        </a:p>
      </dgm:t>
    </dgm:pt>
    <dgm:pt modelId="{F7AE16DF-534D-4FEB-BCC5-28BA5518B0C5}" type="pres">
      <dgm:prSet presAssocID="{82CBF19E-1259-40E7-94DF-382FDDF44E1C}" presName="childText" presStyleLbl="bgAcc1" presStyleIdx="12" presStyleCnt="13" custScaleX="579840" custScaleY="2400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3EA9885-486C-468E-8D32-3C04437EE702}" type="presOf" srcId="{52358C9E-C182-447F-BB65-09A14BA33DBD}" destId="{FF93AB04-DDF1-4FC3-B4AA-79E966765750}" srcOrd="0" destOrd="0" presId="urn:microsoft.com/office/officeart/2005/8/layout/hierarchy3"/>
    <dgm:cxn modelId="{83889194-6450-4F40-A423-BE57BFCA671B}" type="presOf" srcId="{93FE3971-82CD-4DC3-B1DB-E77115CEF9A2}" destId="{3BB1C75E-95D8-4F76-B028-39B5C4252E87}" srcOrd="1" destOrd="0" presId="urn:microsoft.com/office/officeart/2005/8/layout/hierarchy3"/>
    <dgm:cxn modelId="{D2F6982B-9992-4F2F-B364-658E7219BA46}" type="presOf" srcId="{9976DA54-DB27-4F9F-A751-69A86C85360E}" destId="{9DE46C55-B19A-4FCF-99AB-695821E6AA9B}" srcOrd="0" destOrd="0" presId="urn:microsoft.com/office/officeart/2005/8/layout/hierarchy3"/>
    <dgm:cxn modelId="{3425A83C-96B4-42DC-90FC-36508DAF62C6}" type="presOf" srcId="{82CBF19E-1259-40E7-94DF-382FDDF44E1C}" destId="{F7AE16DF-534D-4FEB-BCC5-28BA5518B0C5}" srcOrd="0" destOrd="0" presId="urn:microsoft.com/office/officeart/2005/8/layout/hierarchy3"/>
    <dgm:cxn modelId="{02472DFA-F202-4B6E-B9EC-298ABE97B4B1}" type="presOf" srcId="{4134C282-FE6A-44BF-9B77-1358E598273D}" destId="{EAE58256-22F1-46D7-9AC8-B69CC879ECC8}" srcOrd="0" destOrd="0" presId="urn:microsoft.com/office/officeart/2005/8/layout/hierarchy3"/>
    <dgm:cxn modelId="{9B3C7E54-26FF-41CD-8677-0FBE3FC8B00C}" type="presOf" srcId="{D0CED2DA-7390-438B-865B-54FEDF6F2FE6}" destId="{8AF83D5D-4BA3-4964-A0C2-1B1A35BF60D3}" srcOrd="0" destOrd="0" presId="urn:microsoft.com/office/officeart/2005/8/layout/hierarchy3"/>
    <dgm:cxn modelId="{A3A1247E-F28B-400F-ADB4-35532A9B0440}" type="presOf" srcId="{4CE13610-88CD-4024-9B21-B7FA171E72FD}" destId="{BEB55BE8-1D04-429C-921A-DF3E73E4EE39}" srcOrd="0" destOrd="0" presId="urn:microsoft.com/office/officeart/2005/8/layout/hierarchy3"/>
    <dgm:cxn modelId="{8B6D4329-BCD2-447C-81F6-D3F1DB0BB0C3}" type="presOf" srcId="{5CABCE23-23A8-4268-99D2-0DFD9B0F4AB1}" destId="{1E104626-CD0F-40C2-8BBB-60FC9B92A0AA}" srcOrd="0" destOrd="0" presId="urn:microsoft.com/office/officeart/2005/8/layout/hierarchy3"/>
    <dgm:cxn modelId="{AB3A6B36-41F4-494D-B2E4-00A75CB7FA80}" type="presOf" srcId="{5D5B249D-E598-4B8C-A10E-DD9C0F4E09D5}" destId="{16FC613B-F3F8-4BAF-954E-10438169CABD}" srcOrd="0" destOrd="0" presId="urn:microsoft.com/office/officeart/2005/8/layout/hierarchy3"/>
    <dgm:cxn modelId="{A7C97A98-38F4-41B7-9BC9-D4FF326F5836}" type="presOf" srcId="{1709B733-AB63-4F17-9EA2-6B8902FBEAE2}" destId="{3319587E-EAE8-454F-91C0-C7EAF5833FA6}" srcOrd="0" destOrd="0" presId="urn:microsoft.com/office/officeart/2005/8/layout/hierarchy3"/>
    <dgm:cxn modelId="{BA44E42D-9926-4E67-BEA1-59D4173E8B9E}" type="presOf" srcId="{69F0655C-F280-48C3-8D37-2CB2F36784E0}" destId="{4BA29121-4EE5-4A4C-8A1C-4DF5898CAC9E}" srcOrd="0" destOrd="0" presId="urn:microsoft.com/office/officeart/2005/8/layout/hierarchy3"/>
    <dgm:cxn modelId="{08BD7BC2-7774-44AF-A84A-256871CC32C0}" srcId="{4134C282-FE6A-44BF-9B77-1358E598273D}" destId="{1709B733-AB63-4F17-9EA2-6B8902FBEAE2}" srcOrd="2" destOrd="0" parTransId="{B4592F1B-1C63-46FB-B6E4-7F543A84DB76}" sibTransId="{D2564938-749A-44A9-A55D-251BEF4FE49D}"/>
    <dgm:cxn modelId="{C78E73ED-4E46-4C0F-AAE1-0989CF572FA5}" type="presOf" srcId="{ECD10AF0-A218-44E5-8378-06AD3A0D55AB}" destId="{33B54A16-CC42-43DE-A4E3-33285BC3032F}" srcOrd="0" destOrd="0" presId="urn:microsoft.com/office/officeart/2005/8/layout/hierarchy3"/>
    <dgm:cxn modelId="{96AF62CE-BF2B-4E83-AF62-4459C48D2FDB}" srcId="{3F433BAF-380F-45B5-9E93-E14161C72794}" destId="{93FE3971-82CD-4DC3-B1DB-E77115CEF9A2}" srcOrd="0" destOrd="0" parTransId="{00659A48-1707-430E-B300-2D45FE51C30F}" sibTransId="{8935F803-FC86-4D37-9D90-4BA9F38D9992}"/>
    <dgm:cxn modelId="{06335AD3-1E19-4923-82EF-0F330E7DD9D9}" srcId="{93FE3971-82CD-4DC3-B1DB-E77115CEF9A2}" destId="{4CE13610-88CD-4024-9B21-B7FA171E72FD}" srcOrd="6" destOrd="0" parTransId="{ABD3793B-0B88-49DC-9B0F-389A4A541AA8}" sibTransId="{312B8EC0-5E9F-47B9-B1F5-A85EB2E39B69}"/>
    <dgm:cxn modelId="{0FCCFE35-529C-42D1-A868-18BDC39E80C6}" type="presOf" srcId="{D313CA41-7FE5-45EF-9AA6-15504F7D65DA}" destId="{06A9608A-5AE1-4230-AEEC-64939B9EFCFE}" srcOrd="0" destOrd="0" presId="urn:microsoft.com/office/officeart/2005/8/layout/hierarchy3"/>
    <dgm:cxn modelId="{83F6D960-BE5E-4667-88A2-F0ABAD989A22}" srcId="{4134C282-FE6A-44BF-9B77-1358E598273D}" destId="{82CBF19E-1259-40E7-94DF-382FDDF44E1C}" srcOrd="3" destOrd="0" parTransId="{486E0B33-86C5-411F-94DC-47F9D816FC4C}" sibTransId="{05DA70EE-5F13-49F5-8664-5D995880E504}"/>
    <dgm:cxn modelId="{C81938A2-5027-4CE9-897D-49DBA42AC3BA}" srcId="{4134C282-FE6A-44BF-9B77-1358E598273D}" destId="{5CABCE23-23A8-4268-99D2-0DFD9B0F4AB1}" srcOrd="1" destOrd="0" parTransId="{59A4FC2D-2C06-40CC-BF92-213086154A6B}" sibTransId="{91ECA81C-5C87-4DEB-A98E-225818AE4C70}"/>
    <dgm:cxn modelId="{31D93937-10E2-412D-B873-72143A5812C0}" type="presOf" srcId="{4134C282-FE6A-44BF-9B77-1358E598273D}" destId="{BE282B9C-926C-4E44-98BF-3E1D47872965}" srcOrd="1" destOrd="0" presId="urn:microsoft.com/office/officeart/2005/8/layout/hierarchy3"/>
    <dgm:cxn modelId="{74271A23-7E92-4071-B8FC-0B04FF47E5F0}" type="presOf" srcId="{0ABE3B04-5E36-4708-9CB0-4F356C1B1F3F}" destId="{A77868F7-7FFE-44E3-B93E-0551A2012607}" srcOrd="0" destOrd="0" presId="urn:microsoft.com/office/officeart/2005/8/layout/hierarchy3"/>
    <dgm:cxn modelId="{B4BEBA66-07D9-491C-BF61-B25634FA937C}" type="presOf" srcId="{C28FE41D-5A3B-4E13-B941-4596C4E563F9}" destId="{FC772BA2-EF60-4C9C-8A92-52F0C69F0524}" srcOrd="0" destOrd="0" presId="urn:microsoft.com/office/officeart/2005/8/layout/hierarchy3"/>
    <dgm:cxn modelId="{8EE536A7-C616-4462-A38F-581A1848EB24}" type="presOf" srcId="{93FE3971-82CD-4DC3-B1DB-E77115CEF9A2}" destId="{CB8E83DF-45D3-4A42-BF1C-F188F07A8E7B}" srcOrd="0" destOrd="0" presId="urn:microsoft.com/office/officeart/2005/8/layout/hierarchy3"/>
    <dgm:cxn modelId="{C47FD92F-29EC-418B-B166-9F72528B8FFE}" srcId="{93FE3971-82CD-4DC3-B1DB-E77115CEF9A2}" destId="{311F468F-7ACB-4F09-A900-CFABFC321D76}" srcOrd="7" destOrd="0" parTransId="{52358C9E-C182-447F-BB65-09A14BA33DBD}" sibTransId="{1BE6E11F-4EAE-4D08-94DA-BD3F7F8E7C26}"/>
    <dgm:cxn modelId="{BB09EEFD-F97D-4141-929A-5DF936A12BB0}" srcId="{3F433BAF-380F-45B5-9E93-E14161C72794}" destId="{4134C282-FE6A-44BF-9B77-1358E598273D}" srcOrd="1" destOrd="0" parTransId="{E77818FC-D876-43CB-950C-7F62A4B317DC}" sibTransId="{0C382DF5-81FF-4075-B116-CAC4352F29C1}"/>
    <dgm:cxn modelId="{CF7BD8A7-E01A-4F70-9661-117FDA28AB40}" type="presOf" srcId="{A0A4BA97-6F7F-4567-91C9-FFFD75039231}" destId="{75E45186-9A30-4756-A875-75B5781DDC7E}" srcOrd="0" destOrd="0" presId="urn:microsoft.com/office/officeart/2005/8/layout/hierarchy3"/>
    <dgm:cxn modelId="{9A69EED6-E937-451D-91D8-A2169D64A03B}" type="presOf" srcId="{61752086-1E2E-408B-BA0C-AB554521BEA6}" destId="{C3392D84-CC75-408F-A240-09799BB786B3}" srcOrd="0" destOrd="0" presId="urn:microsoft.com/office/officeart/2005/8/layout/hierarchy3"/>
    <dgm:cxn modelId="{D407A0CC-EB95-4699-B7A5-D1A95F547181}" srcId="{93FE3971-82CD-4DC3-B1DB-E77115CEF9A2}" destId="{9976DA54-DB27-4F9F-A751-69A86C85360E}" srcOrd="8" destOrd="0" parTransId="{0A60B113-FB13-4BC0-B9A6-0073871AD9A6}" sibTransId="{6177878B-0A71-4A94-8D22-858F0A541286}"/>
    <dgm:cxn modelId="{5CE8AEDF-B0A7-456D-B8A8-FF4F643FB182}" type="presOf" srcId="{ABD3793B-0B88-49DC-9B0F-389A4A541AA8}" destId="{41943146-BD0F-40FF-9B4A-E824C3549B96}" srcOrd="0" destOrd="0" presId="urn:microsoft.com/office/officeart/2005/8/layout/hierarchy3"/>
    <dgm:cxn modelId="{F836867A-2CD4-4227-9DDC-42BB6DBB022F}" srcId="{93FE3971-82CD-4DC3-B1DB-E77115CEF9A2}" destId="{69F0655C-F280-48C3-8D37-2CB2F36784E0}" srcOrd="0" destOrd="0" parTransId="{94D42691-A73D-49B5-B23A-E5C2456F70B0}" sibTransId="{5F42E190-7ECD-4B61-B94B-A5467AD7D0CC}"/>
    <dgm:cxn modelId="{93DF6AF7-040D-4858-9F26-E3F5FF9FF668}" type="presOf" srcId="{94D42691-A73D-49B5-B23A-E5C2456F70B0}" destId="{713D43F4-B737-4570-9C98-13712CC01A41}" srcOrd="0" destOrd="0" presId="urn:microsoft.com/office/officeart/2005/8/layout/hierarchy3"/>
    <dgm:cxn modelId="{28A98082-4087-4DBF-94A1-6B59479B8568}" srcId="{93FE3971-82CD-4DC3-B1DB-E77115CEF9A2}" destId="{ECD10AF0-A218-44E5-8378-06AD3A0D55AB}" srcOrd="1" destOrd="0" parTransId="{A0A4BA97-6F7F-4567-91C9-FFFD75039231}" sibTransId="{1C7EE1A6-1D8F-454D-97CD-CBE3F36E7375}"/>
    <dgm:cxn modelId="{0BB4A831-2075-4349-A558-12C35B40CFED}" type="presOf" srcId="{AEB60F50-D303-4999-BE21-3DA9A6412C1A}" destId="{B206E62E-E328-459B-8377-2108ADD98788}" srcOrd="0" destOrd="0" presId="urn:microsoft.com/office/officeart/2005/8/layout/hierarchy3"/>
    <dgm:cxn modelId="{D64CA8E2-8D19-45FC-9667-F3A1AE95195C}" type="presOf" srcId="{0853F445-A34B-48A7-AF4E-C14ED0CE320D}" destId="{78482462-FD0B-4EC5-A5A3-CFAA116A5F62}" srcOrd="0" destOrd="0" presId="urn:microsoft.com/office/officeart/2005/8/layout/hierarchy3"/>
    <dgm:cxn modelId="{59F5E364-CF08-4B45-B251-AC88AD2F2F74}" type="presOf" srcId="{0A60B113-FB13-4BC0-B9A6-0073871AD9A6}" destId="{9BDBA00D-F98B-452E-8589-13FCF64AEAAA}" srcOrd="0" destOrd="0" presId="urn:microsoft.com/office/officeart/2005/8/layout/hierarchy3"/>
    <dgm:cxn modelId="{6F0E8658-75EE-4852-B7E2-B00DB2816A2F}" type="presOf" srcId="{E25EC600-1566-4B43-8A7E-03E461A5085D}" destId="{D79AD1AF-7008-425F-AB47-C8F000F35E1E}" srcOrd="0" destOrd="0" presId="urn:microsoft.com/office/officeart/2005/8/layout/hierarchy3"/>
    <dgm:cxn modelId="{E8D0435E-4695-4CCB-8DAD-FB3EDEC79A10}" srcId="{93FE3971-82CD-4DC3-B1DB-E77115CEF9A2}" destId="{61752086-1E2E-408B-BA0C-AB554521BEA6}" srcOrd="4" destOrd="0" parTransId="{D313CA41-7FE5-45EF-9AA6-15504F7D65DA}" sibTransId="{E57F8395-F082-4D12-9E4C-5D6543CBF5DA}"/>
    <dgm:cxn modelId="{65192F52-1E9D-4042-9C7A-AE039A55614E}" srcId="{93FE3971-82CD-4DC3-B1DB-E77115CEF9A2}" destId="{F0423A11-5021-45C7-ABA7-CE30F65DB0B1}" srcOrd="5" destOrd="0" parTransId="{AEB60F50-D303-4999-BE21-3DA9A6412C1A}" sibTransId="{14B8D763-C808-4852-A181-17B9F50C265F}"/>
    <dgm:cxn modelId="{F2EE0001-7F48-454D-8356-C0262A4EBDEE}" type="presOf" srcId="{F0423A11-5021-45C7-ABA7-CE30F65DB0B1}" destId="{3B2AE035-71D9-4830-8C1A-6781864014CF}" srcOrd="0" destOrd="0" presId="urn:microsoft.com/office/officeart/2005/8/layout/hierarchy3"/>
    <dgm:cxn modelId="{4ED43E44-1688-4421-94F0-F3350DCDF9EE}" type="presOf" srcId="{311F468F-7ACB-4F09-A900-CFABFC321D76}" destId="{DFD84646-8F3B-43D8-BEDD-767EB7A72AF8}" srcOrd="0" destOrd="0" presId="urn:microsoft.com/office/officeart/2005/8/layout/hierarchy3"/>
    <dgm:cxn modelId="{2683A825-82F6-4FB1-921A-08AF243CD5C3}" type="presOf" srcId="{B4592F1B-1C63-46FB-B6E4-7F543A84DB76}" destId="{9AFF5ED1-E892-4274-A705-F316B4CA8B2C}" srcOrd="0" destOrd="0" presId="urn:microsoft.com/office/officeart/2005/8/layout/hierarchy3"/>
    <dgm:cxn modelId="{7773F7E8-8423-4D40-995A-00E6873853ED}" srcId="{93FE3971-82CD-4DC3-B1DB-E77115CEF9A2}" destId="{0853F445-A34B-48A7-AF4E-C14ED0CE320D}" srcOrd="2" destOrd="0" parTransId="{C28FE41D-5A3B-4E13-B941-4596C4E563F9}" sibTransId="{35B6933D-938A-4FDC-93C9-FBA51A2B6157}"/>
    <dgm:cxn modelId="{F670909E-1ED0-432C-BEA4-3A385168E37F}" type="presOf" srcId="{3F433BAF-380F-45B5-9E93-E14161C72794}" destId="{088B6A4E-2AF3-4A48-9698-D9BF42B2239B}" srcOrd="0" destOrd="0" presId="urn:microsoft.com/office/officeart/2005/8/layout/hierarchy3"/>
    <dgm:cxn modelId="{F1155B3F-DC96-409F-A40A-06E003E35A89}" srcId="{93FE3971-82CD-4DC3-B1DB-E77115CEF9A2}" destId="{E25EC600-1566-4B43-8A7E-03E461A5085D}" srcOrd="3" destOrd="0" parTransId="{D0CED2DA-7390-438B-865B-54FEDF6F2FE6}" sibTransId="{8ACC277A-3819-470A-A344-EBDD13002D91}"/>
    <dgm:cxn modelId="{0F910403-13B6-48BA-AD02-421118A5CD7B}" srcId="{4134C282-FE6A-44BF-9B77-1358E598273D}" destId="{5D5B249D-E598-4B8C-A10E-DD9C0F4E09D5}" srcOrd="0" destOrd="0" parTransId="{0ABE3B04-5E36-4708-9CB0-4F356C1B1F3F}" sibTransId="{513C0534-946F-4058-84B2-9534DF414637}"/>
    <dgm:cxn modelId="{2124D32C-4534-4D15-8491-1229E51229DC}" type="presOf" srcId="{59A4FC2D-2C06-40CC-BF92-213086154A6B}" destId="{75EDE382-B4F5-4C1E-9DBB-247628C45C1C}" srcOrd="0" destOrd="0" presId="urn:microsoft.com/office/officeart/2005/8/layout/hierarchy3"/>
    <dgm:cxn modelId="{A1DB3954-1E5D-454D-A538-C9177C96B5F4}" type="presOf" srcId="{486E0B33-86C5-411F-94DC-47F9D816FC4C}" destId="{4B96F181-278D-45E5-980B-8BDF3D0973BC}" srcOrd="0" destOrd="0" presId="urn:microsoft.com/office/officeart/2005/8/layout/hierarchy3"/>
    <dgm:cxn modelId="{25FE4842-3058-4A68-A62F-116F41D0C066}" type="presParOf" srcId="{088B6A4E-2AF3-4A48-9698-D9BF42B2239B}" destId="{DD101EC3-9968-4D52-89A1-50EFFD81E492}" srcOrd="0" destOrd="0" presId="urn:microsoft.com/office/officeart/2005/8/layout/hierarchy3"/>
    <dgm:cxn modelId="{3DB40479-91C7-41A4-A364-843374037058}" type="presParOf" srcId="{DD101EC3-9968-4D52-89A1-50EFFD81E492}" destId="{C95E4D40-42B8-4B3F-8D3C-41408543C304}" srcOrd="0" destOrd="0" presId="urn:microsoft.com/office/officeart/2005/8/layout/hierarchy3"/>
    <dgm:cxn modelId="{7D9C67EB-78B9-498A-927C-9EFA74E53AC7}" type="presParOf" srcId="{C95E4D40-42B8-4B3F-8D3C-41408543C304}" destId="{CB8E83DF-45D3-4A42-BF1C-F188F07A8E7B}" srcOrd="0" destOrd="0" presId="urn:microsoft.com/office/officeart/2005/8/layout/hierarchy3"/>
    <dgm:cxn modelId="{91C002DA-BC2A-485A-92C6-7512CD508EBC}" type="presParOf" srcId="{C95E4D40-42B8-4B3F-8D3C-41408543C304}" destId="{3BB1C75E-95D8-4F76-B028-39B5C4252E87}" srcOrd="1" destOrd="0" presId="urn:microsoft.com/office/officeart/2005/8/layout/hierarchy3"/>
    <dgm:cxn modelId="{990B7C0C-8AAD-4EA6-940E-86BCDF131790}" type="presParOf" srcId="{DD101EC3-9968-4D52-89A1-50EFFD81E492}" destId="{FF0C84B0-C463-446C-BD76-EE8BBEC8362C}" srcOrd="1" destOrd="0" presId="urn:microsoft.com/office/officeart/2005/8/layout/hierarchy3"/>
    <dgm:cxn modelId="{B8AE4CCA-9171-4A66-BD9F-ACF443CF7535}" type="presParOf" srcId="{FF0C84B0-C463-446C-BD76-EE8BBEC8362C}" destId="{713D43F4-B737-4570-9C98-13712CC01A41}" srcOrd="0" destOrd="0" presId="urn:microsoft.com/office/officeart/2005/8/layout/hierarchy3"/>
    <dgm:cxn modelId="{CBDF3A96-1F90-4720-A913-821D8B3EF707}" type="presParOf" srcId="{FF0C84B0-C463-446C-BD76-EE8BBEC8362C}" destId="{4BA29121-4EE5-4A4C-8A1C-4DF5898CAC9E}" srcOrd="1" destOrd="0" presId="urn:microsoft.com/office/officeart/2005/8/layout/hierarchy3"/>
    <dgm:cxn modelId="{102092F9-4F5A-4050-8F72-432330DDE6F8}" type="presParOf" srcId="{FF0C84B0-C463-446C-BD76-EE8BBEC8362C}" destId="{75E45186-9A30-4756-A875-75B5781DDC7E}" srcOrd="2" destOrd="0" presId="urn:microsoft.com/office/officeart/2005/8/layout/hierarchy3"/>
    <dgm:cxn modelId="{F7DC772A-A310-4F92-BC70-E645084A11B5}" type="presParOf" srcId="{FF0C84B0-C463-446C-BD76-EE8BBEC8362C}" destId="{33B54A16-CC42-43DE-A4E3-33285BC3032F}" srcOrd="3" destOrd="0" presId="urn:microsoft.com/office/officeart/2005/8/layout/hierarchy3"/>
    <dgm:cxn modelId="{F38C91D5-8700-484F-882B-EDF6DEA78278}" type="presParOf" srcId="{FF0C84B0-C463-446C-BD76-EE8BBEC8362C}" destId="{FC772BA2-EF60-4C9C-8A92-52F0C69F0524}" srcOrd="4" destOrd="0" presId="urn:microsoft.com/office/officeart/2005/8/layout/hierarchy3"/>
    <dgm:cxn modelId="{A32DB77C-7A87-46BB-8214-99E8B8C46E71}" type="presParOf" srcId="{FF0C84B0-C463-446C-BD76-EE8BBEC8362C}" destId="{78482462-FD0B-4EC5-A5A3-CFAA116A5F62}" srcOrd="5" destOrd="0" presId="urn:microsoft.com/office/officeart/2005/8/layout/hierarchy3"/>
    <dgm:cxn modelId="{9470018D-F2A8-4258-B996-D2B46D13B9B0}" type="presParOf" srcId="{FF0C84B0-C463-446C-BD76-EE8BBEC8362C}" destId="{8AF83D5D-4BA3-4964-A0C2-1B1A35BF60D3}" srcOrd="6" destOrd="0" presId="urn:microsoft.com/office/officeart/2005/8/layout/hierarchy3"/>
    <dgm:cxn modelId="{1DFE9A30-D880-4074-8368-CB329392708E}" type="presParOf" srcId="{FF0C84B0-C463-446C-BD76-EE8BBEC8362C}" destId="{D79AD1AF-7008-425F-AB47-C8F000F35E1E}" srcOrd="7" destOrd="0" presId="urn:microsoft.com/office/officeart/2005/8/layout/hierarchy3"/>
    <dgm:cxn modelId="{D7CFDA3F-BC19-469E-819F-F477E069A6D3}" type="presParOf" srcId="{FF0C84B0-C463-446C-BD76-EE8BBEC8362C}" destId="{06A9608A-5AE1-4230-AEEC-64939B9EFCFE}" srcOrd="8" destOrd="0" presId="urn:microsoft.com/office/officeart/2005/8/layout/hierarchy3"/>
    <dgm:cxn modelId="{BB4729B8-7C42-4AC9-B1CD-D70950B78F0E}" type="presParOf" srcId="{FF0C84B0-C463-446C-BD76-EE8BBEC8362C}" destId="{C3392D84-CC75-408F-A240-09799BB786B3}" srcOrd="9" destOrd="0" presId="urn:microsoft.com/office/officeart/2005/8/layout/hierarchy3"/>
    <dgm:cxn modelId="{34525F47-7AE0-4A2C-A2E1-24EABF6E530A}" type="presParOf" srcId="{FF0C84B0-C463-446C-BD76-EE8BBEC8362C}" destId="{B206E62E-E328-459B-8377-2108ADD98788}" srcOrd="10" destOrd="0" presId="urn:microsoft.com/office/officeart/2005/8/layout/hierarchy3"/>
    <dgm:cxn modelId="{765DD5A8-0C98-4309-A19B-2A5E9C8AAF14}" type="presParOf" srcId="{FF0C84B0-C463-446C-BD76-EE8BBEC8362C}" destId="{3B2AE035-71D9-4830-8C1A-6781864014CF}" srcOrd="11" destOrd="0" presId="urn:microsoft.com/office/officeart/2005/8/layout/hierarchy3"/>
    <dgm:cxn modelId="{A49C0734-E481-40C4-A3E6-9A635145A864}" type="presParOf" srcId="{FF0C84B0-C463-446C-BD76-EE8BBEC8362C}" destId="{41943146-BD0F-40FF-9B4A-E824C3549B96}" srcOrd="12" destOrd="0" presId="urn:microsoft.com/office/officeart/2005/8/layout/hierarchy3"/>
    <dgm:cxn modelId="{3D5E74A1-131E-4C25-9B9D-D50826FF2673}" type="presParOf" srcId="{FF0C84B0-C463-446C-BD76-EE8BBEC8362C}" destId="{BEB55BE8-1D04-429C-921A-DF3E73E4EE39}" srcOrd="13" destOrd="0" presId="urn:microsoft.com/office/officeart/2005/8/layout/hierarchy3"/>
    <dgm:cxn modelId="{FAB895B2-5F88-40C0-8350-1B9210458628}" type="presParOf" srcId="{FF0C84B0-C463-446C-BD76-EE8BBEC8362C}" destId="{FF93AB04-DDF1-4FC3-B4AA-79E966765750}" srcOrd="14" destOrd="0" presId="urn:microsoft.com/office/officeart/2005/8/layout/hierarchy3"/>
    <dgm:cxn modelId="{A8EA2D0B-EC56-4D8E-A20F-3668CBD735D4}" type="presParOf" srcId="{FF0C84B0-C463-446C-BD76-EE8BBEC8362C}" destId="{DFD84646-8F3B-43D8-BEDD-767EB7A72AF8}" srcOrd="15" destOrd="0" presId="urn:microsoft.com/office/officeart/2005/8/layout/hierarchy3"/>
    <dgm:cxn modelId="{2E4E8108-14D0-40D0-9300-D527CB83618A}" type="presParOf" srcId="{FF0C84B0-C463-446C-BD76-EE8BBEC8362C}" destId="{9BDBA00D-F98B-452E-8589-13FCF64AEAAA}" srcOrd="16" destOrd="0" presId="urn:microsoft.com/office/officeart/2005/8/layout/hierarchy3"/>
    <dgm:cxn modelId="{A28623A4-A030-4328-B550-A33E812B3145}" type="presParOf" srcId="{FF0C84B0-C463-446C-BD76-EE8BBEC8362C}" destId="{9DE46C55-B19A-4FCF-99AB-695821E6AA9B}" srcOrd="17" destOrd="0" presId="urn:microsoft.com/office/officeart/2005/8/layout/hierarchy3"/>
    <dgm:cxn modelId="{BF3F457F-B8B8-4A15-BC46-1DF9E4F324ED}" type="presParOf" srcId="{088B6A4E-2AF3-4A48-9698-D9BF42B2239B}" destId="{6353AB93-7A8C-4F8D-B311-571CE84146CA}" srcOrd="1" destOrd="0" presId="urn:microsoft.com/office/officeart/2005/8/layout/hierarchy3"/>
    <dgm:cxn modelId="{4F979936-8F27-4A7D-B593-356F57E17698}" type="presParOf" srcId="{6353AB93-7A8C-4F8D-B311-571CE84146CA}" destId="{2DDE863D-0A36-4C08-908A-60AC6C639A39}" srcOrd="0" destOrd="0" presId="urn:microsoft.com/office/officeart/2005/8/layout/hierarchy3"/>
    <dgm:cxn modelId="{5124759D-AA17-4F7C-99EC-C7B9106591E5}" type="presParOf" srcId="{2DDE863D-0A36-4C08-908A-60AC6C639A39}" destId="{EAE58256-22F1-46D7-9AC8-B69CC879ECC8}" srcOrd="0" destOrd="0" presId="urn:microsoft.com/office/officeart/2005/8/layout/hierarchy3"/>
    <dgm:cxn modelId="{19820F30-F8A3-4503-97F1-53E8F4804BB3}" type="presParOf" srcId="{2DDE863D-0A36-4C08-908A-60AC6C639A39}" destId="{BE282B9C-926C-4E44-98BF-3E1D47872965}" srcOrd="1" destOrd="0" presId="urn:microsoft.com/office/officeart/2005/8/layout/hierarchy3"/>
    <dgm:cxn modelId="{4CBF1D99-769A-4D45-8F0A-5524D1A19B6F}" type="presParOf" srcId="{6353AB93-7A8C-4F8D-B311-571CE84146CA}" destId="{C93E3172-0CF0-45B3-94E8-6262CA670BC6}" srcOrd="1" destOrd="0" presId="urn:microsoft.com/office/officeart/2005/8/layout/hierarchy3"/>
    <dgm:cxn modelId="{AA35783B-1759-4877-9F65-1B3EDC208FF4}" type="presParOf" srcId="{C93E3172-0CF0-45B3-94E8-6262CA670BC6}" destId="{A77868F7-7FFE-44E3-B93E-0551A2012607}" srcOrd="0" destOrd="0" presId="urn:microsoft.com/office/officeart/2005/8/layout/hierarchy3"/>
    <dgm:cxn modelId="{4E4F7593-B419-4D28-969B-43C5DBB7BF06}" type="presParOf" srcId="{C93E3172-0CF0-45B3-94E8-6262CA670BC6}" destId="{16FC613B-F3F8-4BAF-954E-10438169CABD}" srcOrd="1" destOrd="0" presId="urn:microsoft.com/office/officeart/2005/8/layout/hierarchy3"/>
    <dgm:cxn modelId="{0D22A428-B191-49F6-928C-3310448BC641}" type="presParOf" srcId="{C93E3172-0CF0-45B3-94E8-6262CA670BC6}" destId="{75EDE382-B4F5-4C1E-9DBB-247628C45C1C}" srcOrd="2" destOrd="0" presId="urn:microsoft.com/office/officeart/2005/8/layout/hierarchy3"/>
    <dgm:cxn modelId="{F754A5AB-0ADF-45F5-B19B-D8247B1E36BA}" type="presParOf" srcId="{C93E3172-0CF0-45B3-94E8-6262CA670BC6}" destId="{1E104626-CD0F-40C2-8BBB-60FC9B92A0AA}" srcOrd="3" destOrd="0" presId="urn:microsoft.com/office/officeart/2005/8/layout/hierarchy3"/>
    <dgm:cxn modelId="{8D0E1291-034B-4D73-A955-A73B6E7F0F46}" type="presParOf" srcId="{C93E3172-0CF0-45B3-94E8-6262CA670BC6}" destId="{9AFF5ED1-E892-4274-A705-F316B4CA8B2C}" srcOrd="4" destOrd="0" presId="urn:microsoft.com/office/officeart/2005/8/layout/hierarchy3"/>
    <dgm:cxn modelId="{CCC5C05D-D7D3-490C-B049-A2131F3F33DF}" type="presParOf" srcId="{C93E3172-0CF0-45B3-94E8-6262CA670BC6}" destId="{3319587E-EAE8-454F-91C0-C7EAF5833FA6}" srcOrd="5" destOrd="0" presId="urn:microsoft.com/office/officeart/2005/8/layout/hierarchy3"/>
    <dgm:cxn modelId="{5866A16D-BF55-4BAC-830D-5B1E44153BA5}" type="presParOf" srcId="{C93E3172-0CF0-45B3-94E8-6262CA670BC6}" destId="{4B96F181-278D-45E5-980B-8BDF3D0973BC}" srcOrd="6" destOrd="0" presId="urn:microsoft.com/office/officeart/2005/8/layout/hierarchy3"/>
    <dgm:cxn modelId="{1F50ECBC-9B5B-4293-AB60-4B30B70E6F5A}" type="presParOf" srcId="{C93E3172-0CF0-45B3-94E8-6262CA670BC6}" destId="{F7AE16DF-534D-4FEB-BCC5-28BA5518B0C5}" srcOrd="7" destOrd="0" presId="urn:microsoft.com/office/officeart/2005/8/layout/hierarchy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AF2109-F560-4C67-8691-4C05B718A896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C439CB6-6F97-41AA-A341-B90DE56ABFAC}">
      <dgm:prSet phldrT="[Teks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l-PL" b="1" dirty="0" smtClean="0"/>
            <a:t>wykonania zadań </a:t>
          </a:r>
          <a:endParaRPr lang="pl-PL" dirty="0"/>
        </a:p>
      </dgm:t>
    </dgm:pt>
    <dgm:pt modelId="{B6116E20-3D00-48C8-9343-FF5C30C48352}" type="parTrans" cxnId="{5266EB86-04F9-495D-BF0B-7391CBFCE1BB}">
      <dgm:prSet/>
      <dgm:spPr/>
      <dgm:t>
        <a:bodyPr/>
        <a:lstStyle/>
        <a:p>
          <a:endParaRPr lang="pl-PL"/>
        </a:p>
      </dgm:t>
    </dgm:pt>
    <dgm:pt modelId="{C36752B2-1B3C-4A30-B207-EE60298CB168}" type="sibTrans" cxnId="{5266EB86-04F9-495D-BF0B-7391CBFCE1BB}">
      <dgm:prSet/>
      <dgm:spPr/>
      <dgm:t>
        <a:bodyPr/>
        <a:lstStyle/>
        <a:p>
          <a:endParaRPr lang="pl-PL"/>
        </a:p>
      </dgm:t>
    </dgm:pt>
    <dgm:pt modelId="{F400DB83-B233-4853-957B-7DA189FD379A}">
      <dgm:prSet phldrT="[Teks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l-PL" dirty="0" smtClean="0"/>
            <a:t>badanie, czy działania i programy są realizowane,</a:t>
          </a:r>
          <a:endParaRPr lang="pl-PL" dirty="0"/>
        </a:p>
      </dgm:t>
    </dgm:pt>
    <dgm:pt modelId="{EBE6C211-255B-478F-B7E7-2AC1D25E1B09}" type="parTrans" cxnId="{28B19AE1-54DF-4CE6-9AC4-BD3FE87B32E3}">
      <dgm:prSet/>
      <dgm:spPr/>
      <dgm:t>
        <a:bodyPr/>
        <a:lstStyle/>
        <a:p>
          <a:endParaRPr lang="pl-PL"/>
        </a:p>
      </dgm:t>
    </dgm:pt>
    <dgm:pt modelId="{2836B712-08C6-49C4-80D5-E73BE284DEB4}" type="sibTrans" cxnId="{28B19AE1-54DF-4CE6-9AC4-BD3FE87B32E3}">
      <dgm:prSet/>
      <dgm:spPr/>
      <dgm:t>
        <a:bodyPr/>
        <a:lstStyle/>
        <a:p>
          <a:endParaRPr lang="pl-PL"/>
        </a:p>
      </dgm:t>
    </dgm:pt>
    <dgm:pt modelId="{468F5CD8-4899-4087-B236-380A264FEE60}">
      <dgm:prSet phldrT="[Tekst]"/>
      <dgm:spPr/>
      <dgm:t>
        <a:bodyPr/>
        <a:lstStyle/>
        <a:p>
          <a:r>
            <a:rPr lang="pl-PL" b="1" dirty="0" smtClean="0"/>
            <a:t>zgodności</a:t>
          </a:r>
          <a:endParaRPr lang="pl-PL" dirty="0"/>
        </a:p>
      </dgm:t>
    </dgm:pt>
    <dgm:pt modelId="{A97F40B5-1BC6-4A1B-88D7-DC268088AB46}" type="parTrans" cxnId="{A2FF45D1-26C0-4D0F-A455-339C1FB2886E}">
      <dgm:prSet/>
      <dgm:spPr/>
      <dgm:t>
        <a:bodyPr/>
        <a:lstStyle/>
        <a:p>
          <a:endParaRPr lang="pl-PL"/>
        </a:p>
      </dgm:t>
    </dgm:pt>
    <dgm:pt modelId="{29EE0AE1-D4A5-4ED9-842E-6F504F9AF8D2}" type="sibTrans" cxnId="{A2FF45D1-26C0-4D0F-A455-339C1FB2886E}">
      <dgm:prSet/>
      <dgm:spPr/>
      <dgm:t>
        <a:bodyPr/>
        <a:lstStyle/>
        <a:p>
          <a:endParaRPr lang="pl-PL"/>
        </a:p>
      </dgm:t>
    </dgm:pt>
    <dgm:pt modelId="{2AC44974-8522-43B8-86B5-E1A998F3116C}">
      <dgm:prSet phldrT="[Tekst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pl-PL" dirty="0" smtClean="0"/>
            <a:t>badanie, czy przedmiot kontroli jest zgodny z przyjętymi w charakterze kryteriów normami, wynikającymi z przepisów prawa, ustalonych regulacji, uchwał budżetowych, polityk, kodeksów, umów oraz ogólnie uznanych zasad</a:t>
          </a:r>
          <a:endParaRPr lang="pl-PL" dirty="0"/>
        </a:p>
      </dgm:t>
    </dgm:pt>
    <dgm:pt modelId="{3490A331-B58D-4074-B8EE-B94E49D3CA58}" type="parTrans" cxnId="{84A71590-653A-464F-8DB9-86094955E159}">
      <dgm:prSet/>
      <dgm:spPr/>
      <dgm:t>
        <a:bodyPr/>
        <a:lstStyle/>
        <a:p>
          <a:endParaRPr lang="pl-PL"/>
        </a:p>
      </dgm:t>
    </dgm:pt>
    <dgm:pt modelId="{43EDE1F8-85FB-4283-B72E-5A06A309DC12}" type="sibTrans" cxnId="{84A71590-653A-464F-8DB9-86094955E159}">
      <dgm:prSet/>
      <dgm:spPr/>
      <dgm:t>
        <a:bodyPr/>
        <a:lstStyle/>
        <a:p>
          <a:endParaRPr lang="pl-PL"/>
        </a:p>
      </dgm:t>
    </dgm:pt>
    <dgm:pt modelId="{8D5E5DE1-F1B3-4161-9335-43FB59226468}">
      <dgm:prSet phldrT="[Teks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pl-PL" b="1" dirty="0" smtClean="0"/>
            <a:t>finansowa</a:t>
          </a:r>
          <a:endParaRPr lang="pl-PL" dirty="0"/>
        </a:p>
      </dgm:t>
    </dgm:pt>
    <dgm:pt modelId="{D912EF26-80A8-4003-BECB-4D06EE1D4611}" type="parTrans" cxnId="{48210897-AE08-4753-9305-A519032BC6E8}">
      <dgm:prSet/>
      <dgm:spPr/>
      <dgm:t>
        <a:bodyPr/>
        <a:lstStyle/>
        <a:p>
          <a:endParaRPr lang="pl-PL"/>
        </a:p>
      </dgm:t>
    </dgm:pt>
    <dgm:pt modelId="{9310506D-EF72-4DB2-A814-03BCCFDAFCDE}" type="sibTrans" cxnId="{48210897-AE08-4753-9305-A519032BC6E8}">
      <dgm:prSet/>
      <dgm:spPr/>
      <dgm:t>
        <a:bodyPr/>
        <a:lstStyle/>
        <a:p>
          <a:endParaRPr lang="pl-PL"/>
        </a:p>
      </dgm:t>
    </dgm:pt>
    <dgm:pt modelId="{82171F20-B4A3-488A-8A09-D6426A0DA0B4}">
      <dgm:prSet phldrT="[Tekst]"/>
      <dgm:spPr/>
      <dgm:t>
        <a:bodyPr/>
        <a:lstStyle/>
        <a:p>
          <a:r>
            <a:rPr lang="pl-PL" dirty="0" smtClean="0"/>
            <a:t>badanie, czy dane finansowe jednostki są prezentowane zgodnie z obowiązującymi zasadami rachunkowości i sprawozdawczości finansowej oraz przepisami regulującymi gospodarkę finansową</a:t>
          </a:r>
          <a:endParaRPr lang="pl-PL" dirty="0"/>
        </a:p>
      </dgm:t>
    </dgm:pt>
    <dgm:pt modelId="{155C0708-F128-4745-A485-4F8E0A15157E}" type="parTrans" cxnId="{575C84DC-A739-4BC4-97CD-64D106426921}">
      <dgm:prSet/>
      <dgm:spPr/>
      <dgm:t>
        <a:bodyPr/>
        <a:lstStyle/>
        <a:p>
          <a:endParaRPr lang="pl-PL"/>
        </a:p>
      </dgm:t>
    </dgm:pt>
    <dgm:pt modelId="{B192A6EC-43F3-4470-9A25-379F31C4554B}" type="sibTrans" cxnId="{575C84DC-A739-4BC4-97CD-64D106426921}">
      <dgm:prSet/>
      <dgm:spPr/>
      <dgm:t>
        <a:bodyPr/>
        <a:lstStyle/>
        <a:p>
          <a:endParaRPr lang="pl-PL"/>
        </a:p>
      </dgm:t>
    </dgm:pt>
    <dgm:pt modelId="{8CC19B0A-B528-4B39-988E-88906C56EEE0}">
      <dgm:prSet phldrT="[Teks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l-PL" dirty="0" smtClean="0"/>
            <a:t>instytucje zarządzane zgodnie z zasadami oszczędności, wydajności i skuteczności</a:t>
          </a:r>
          <a:endParaRPr lang="pl-PL" dirty="0"/>
        </a:p>
      </dgm:t>
    </dgm:pt>
    <dgm:pt modelId="{94FFA7FD-926A-4711-8C3D-7EAA3C230138}" type="parTrans" cxnId="{74C56B5E-756F-43F0-96E8-50B85FD98D5C}">
      <dgm:prSet/>
      <dgm:spPr/>
    </dgm:pt>
    <dgm:pt modelId="{779E73DC-FE60-479B-94C3-0C82B3FE3DDC}" type="sibTrans" cxnId="{74C56B5E-756F-43F0-96E8-50B85FD98D5C}">
      <dgm:prSet/>
      <dgm:spPr/>
    </dgm:pt>
    <dgm:pt modelId="{5F501ECC-3161-4BCC-B35D-0883E1737856}" type="pres">
      <dgm:prSet presAssocID="{CFAF2109-F560-4C67-8691-4C05B718A8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BCED214-C93A-4DC0-A821-A15F79F5A27D}" type="pres">
      <dgm:prSet presAssocID="{5C439CB6-6F97-41AA-A341-B90DE56ABFAC}" presName="linNode" presStyleCnt="0"/>
      <dgm:spPr/>
    </dgm:pt>
    <dgm:pt modelId="{98B7FE19-8529-464F-B2AA-EE5FFE86DC34}" type="pres">
      <dgm:prSet presAssocID="{5C439CB6-6F97-41AA-A341-B90DE56ABFA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216693-B573-4752-8062-A6C0461DFCA1}" type="pres">
      <dgm:prSet presAssocID="{5C439CB6-6F97-41AA-A341-B90DE56ABFA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B1B6288-8023-4911-BDE3-65CEF87591F7}" type="pres">
      <dgm:prSet presAssocID="{C36752B2-1B3C-4A30-B207-EE60298CB168}" presName="sp" presStyleCnt="0"/>
      <dgm:spPr/>
    </dgm:pt>
    <dgm:pt modelId="{FB366229-C8A5-4C08-A396-7418213CE993}" type="pres">
      <dgm:prSet presAssocID="{468F5CD8-4899-4087-B236-380A264FEE60}" presName="linNode" presStyleCnt="0"/>
      <dgm:spPr/>
    </dgm:pt>
    <dgm:pt modelId="{9E4B61F7-5C32-4FF6-82FC-06F5FDB3D47D}" type="pres">
      <dgm:prSet presAssocID="{468F5CD8-4899-4087-B236-380A264FEE6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391AC4-93B9-45F2-AA45-51709B16330E}" type="pres">
      <dgm:prSet presAssocID="{468F5CD8-4899-4087-B236-380A264FEE6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AF6BE5-AFD5-46C7-B369-338A2F0D8A2E}" type="pres">
      <dgm:prSet presAssocID="{29EE0AE1-D4A5-4ED9-842E-6F504F9AF8D2}" presName="sp" presStyleCnt="0"/>
      <dgm:spPr/>
    </dgm:pt>
    <dgm:pt modelId="{EF3A72E7-D0EF-4F1B-9660-C4FBF2C264FE}" type="pres">
      <dgm:prSet presAssocID="{8D5E5DE1-F1B3-4161-9335-43FB59226468}" presName="linNode" presStyleCnt="0"/>
      <dgm:spPr/>
    </dgm:pt>
    <dgm:pt modelId="{0183A13F-96AE-4C4B-B14C-F1A030B59A72}" type="pres">
      <dgm:prSet presAssocID="{8D5E5DE1-F1B3-4161-9335-43FB5922646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B7320E-7F32-4C17-B7E9-B1EC186AE609}" type="pres">
      <dgm:prSet presAssocID="{8D5E5DE1-F1B3-4161-9335-43FB5922646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EE94B9B-4977-4C25-BDEF-C83147D804B6}" type="presOf" srcId="{5C439CB6-6F97-41AA-A341-B90DE56ABFAC}" destId="{98B7FE19-8529-464F-B2AA-EE5FFE86DC34}" srcOrd="0" destOrd="0" presId="urn:microsoft.com/office/officeart/2005/8/layout/vList5"/>
    <dgm:cxn modelId="{A2FF45D1-26C0-4D0F-A455-339C1FB2886E}" srcId="{CFAF2109-F560-4C67-8691-4C05B718A896}" destId="{468F5CD8-4899-4087-B236-380A264FEE60}" srcOrd="1" destOrd="0" parTransId="{A97F40B5-1BC6-4A1B-88D7-DC268088AB46}" sibTransId="{29EE0AE1-D4A5-4ED9-842E-6F504F9AF8D2}"/>
    <dgm:cxn modelId="{74C56B5E-756F-43F0-96E8-50B85FD98D5C}" srcId="{5C439CB6-6F97-41AA-A341-B90DE56ABFAC}" destId="{8CC19B0A-B528-4B39-988E-88906C56EEE0}" srcOrd="1" destOrd="0" parTransId="{94FFA7FD-926A-4711-8C3D-7EAA3C230138}" sibTransId="{779E73DC-FE60-479B-94C3-0C82B3FE3DDC}"/>
    <dgm:cxn modelId="{48210897-AE08-4753-9305-A519032BC6E8}" srcId="{CFAF2109-F560-4C67-8691-4C05B718A896}" destId="{8D5E5DE1-F1B3-4161-9335-43FB59226468}" srcOrd="2" destOrd="0" parTransId="{D912EF26-80A8-4003-BECB-4D06EE1D4611}" sibTransId="{9310506D-EF72-4DB2-A814-03BCCFDAFCDE}"/>
    <dgm:cxn modelId="{28B19AE1-54DF-4CE6-9AC4-BD3FE87B32E3}" srcId="{5C439CB6-6F97-41AA-A341-B90DE56ABFAC}" destId="{F400DB83-B233-4853-957B-7DA189FD379A}" srcOrd="0" destOrd="0" parTransId="{EBE6C211-255B-478F-B7E7-2AC1D25E1B09}" sibTransId="{2836B712-08C6-49C4-80D5-E73BE284DEB4}"/>
    <dgm:cxn modelId="{5266EB86-04F9-495D-BF0B-7391CBFCE1BB}" srcId="{CFAF2109-F560-4C67-8691-4C05B718A896}" destId="{5C439CB6-6F97-41AA-A341-B90DE56ABFAC}" srcOrd="0" destOrd="0" parTransId="{B6116E20-3D00-48C8-9343-FF5C30C48352}" sibTransId="{C36752B2-1B3C-4A30-B207-EE60298CB168}"/>
    <dgm:cxn modelId="{84A71590-653A-464F-8DB9-86094955E159}" srcId="{468F5CD8-4899-4087-B236-380A264FEE60}" destId="{2AC44974-8522-43B8-86B5-E1A998F3116C}" srcOrd="0" destOrd="0" parTransId="{3490A331-B58D-4074-B8EE-B94E49D3CA58}" sibTransId="{43EDE1F8-85FB-4283-B72E-5A06A309DC12}"/>
    <dgm:cxn modelId="{46D03EC3-E887-498F-A5CC-BB9EBFEABD71}" type="presOf" srcId="{F400DB83-B233-4853-957B-7DA189FD379A}" destId="{F6216693-B573-4752-8062-A6C0461DFCA1}" srcOrd="0" destOrd="0" presId="urn:microsoft.com/office/officeart/2005/8/layout/vList5"/>
    <dgm:cxn modelId="{69EBCD61-5598-48F5-8799-DE8789B16C0A}" type="presOf" srcId="{82171F20-B4A3-488A-8A09-D6426A0DA0B4}" destId="{B1B7320E-7F32-4C17-B7E9-B1EC186AE609}" srcOrd="0" destOrd="0" presId="urn:microsoft.com/office/officeart/2005/8/layout/vList5"/>
    <dgm:cxn modelId="{61CC29D3-C55B-4405-B954-C462C49E53C4}" type="presOf" srcId="{8CC19B0A-B528-4B39-988E-88906C56EEE0}" destId="{F6216693-B573-4752-8062-A6C0461DFCA1}" srcOrd="0" destOrd="1" presId="urn:microsoft.com/office/officeart/2005/8/layout/vList5"/>
    <dgm:cxn modelId="{0389F4F1-B908-4F2D-AD76-BE499D0E13DF}" type="presOf" srcId="{CFAF2109-F560-4C67-8691-4C05B718A896}" destId="{5F501ECC-3161-4BCC-B35D-0883E1737856}" srcOrd="0" destOrd="0" presId="urn:microsoft.com/office/officeart/2005/8/layout/vList5"/>
    <dgm:cxn modelId="{37148CB7-772C-49C3-B422-59112EF07975}" type="presOf" srcId="{2AC44974-8522-43B8-86B5-E1A998F3116C}" destId="{8F391AC4-93B9-45F2-AA45-51709B16330E}" srcOrd="0" destOrd="0" presId="urn:microsoft.com/office/officeart/2005/8/layout/vList5"/>
    <dgm:cxn modelId="{2B623F99-5356-47DF-ABA6-AA86CFACF0A1}" type="presOf" srcId="{8D5E5DE1-F1B3-4161-9335-43FB59226468}" destId="{0183A13F-96AE-4C4B-B14C-F1A030B59A72}" srcOrd="0" destOrd="0" presId="urn:microsoft.com/office/officeart/2005/8/layout/vList5"/>
    <dgm:cxn modelId="{575C84DC-A739-4BC4-97CD-64D106426921}" srcId="{8D5E5DE1-F1B3-4161-9335-43FB59226468}" destId="{82171F20-B4A3-488A-8A09-D6426A0DA0B4}" srcOrd="0" destOrd="0" parTransId="{155C0708-F128-4745-A485-4F8E0A15157E}" sibTransId="{B192A6EC-43F3-4470-9A25-379F31C4554B}"/>
    <dgm:cxn modelId="{5CD8F564-3730-4586-9441-637989C1FEC3}" type="presOf" srcId="{468F5CD8-4899-4087-B236-380A264FEE60}" destId="{9E4B61F7-5C32-4FF6-82FC-06F5FDB3D47D}" srcOrd="0" destOrd="0" presId="urn:microsoft.com/office/officeart/2005/8/layout/vList5"/>
    <dgm:cxn modelId="{1FAAD0B2-748F-4059-AB15-27D7C178053E}" type="presParOf" srcId="{5F501ECC-3161-4BCC-B35D-0883E1737856}" destId="{0BCED214-C93A-4DC0-A821-A15F79F5A27D}" srcOrd="0" destOrd="0" presId="urn:microsoft.com/office/officeart/2005/8/layout/vList5"/>
    <dgm:cxn modelId="{B1BA2AD5-03F0-4595-845D-2605860ACD9F}" type="presParOf" srcId="{0BCED214-C93A-4DC0-A821-A15F79F5A27D}" destId="{98B7FE19-8529-464F-B2AA-EE5FFE86DC34}" srcOrd="0" destOrd="0" presId="urn:microsoft.com/office/officeart/2005/8/layout/vList5"/>
    <dgm:cxn modelId="{DDF23E0F-5BD4-44A2-B50E-CD82F9943B91}" type="presParOf" srcId="{0BCED214-C93A-4DC0-A821-A15F79F5A27D}" destId="{F6216693-B573-4752-8062-A6C0461DFCA1}" srcOrd="1" destOrd="0" presId="urn:microsoft.com/office/officeart/2005/8/layout/vList5"/>
    <dgm:cxn modelId="{4654A862-347C-4C9C-A10E-9BAEC57CA725}" type="presParOf" srcId="{5F501ECC-3161-4BCC-B35D-0883E1737856}" destId="{5B1B6288-8023-4911-BDE3-65CEF87591F7}" srcOrd="1" destOrd="0" presId="urn:microsoft.com/office/officeart/2005/8/layout/vList5"/>
    <dgm:cxn modelId="{1DAB7492-E838-4FBA-BE3B-9051893E3134}" type="presParOf" srcId="{5F501ECC-3161-4BCC-B35D-0883E1737856}" destId="{FB366229-C8A5-4C08-A396-7418213CE993}" srcOrd="2" destOrd="0" presId="urn:microsoft.com/office/officeart/2005/8/layout/vList5"/>
    <dgm:cxn modelId="{B782E65F-2003-4437-ACDC-DB5E28649F54}" type="presParOf" srcId="{FB366229-C8A5-4C08-A396-7418213CE993}" destId="{9E4B61F7-5C32-4FF6-82FC-06F5FDB3D47D}" srcOrd="0" destOrd="0" presId="urn:microsoft.com/office/officeart/2005/8/layout/vList5"/>
    <dgm:cxn modelId="{FA057C82-99C6-4525-8473-2738BC231E71}" type="presParOf" srcId="{FB366229-C8A5-4C08-A396-7418213CE993}" destId="{8F391AC4-93B9-45F2-AA45-51709B16330E}" srcOrd="1" destOrd="0" presId="urn:microsoft.com/office/officeart/2005/8/layout/vList5"/>
    <dgm:cxn modelId="{391F25B7-968D-4DA0-8F6C-1DE5AC257938}" type="presParOf" srcId="{5F501ECC-3161-4BCC-B35D-0883E1737856}" destId="{13AF6BE5-AFD5-46C7-B369-338A2F0D8A2E}" srcOrd="3" destOrd="0" presId="urn:microsoft.com/office/officeart/2005/8/layout/vList5"/>
    <dgm:cxn modelId="{24967D09-426F-494B-B0DD-8E147A7170F2}" type="presParOf" srcId="{5F501ECC-3161-4BCC-B35D-0883E1737856}" destId="{EF3A72E7-D0EF-4F1B-9660-C4FBF2C264FE}" srcOrd="4" destOrd="0" presId="urn:microsoft.com/office/officeart/2005/8/layout/vList5"/>
    <dgm:cxn modelId="{6ED6279A-E9A2-485F-BF86-C28D526F02C0}" type="presParOf" srcId="{EF3A72E7-D0EF-4F1B-9660-C4FBF2C264FE}" destId="{0183A13F-96AE-4C4B-B14C-F1A030B59A72}" srcOrd="0" destOrd="0" presId="urn:microsoft.com/office/officeart/2005/8/layout/vList5"/>
    <dgm:cxn modelId="{9795D89C-6607-4A6E-9F1D-E7A26FCE5CB0}" type="presParOf" srcId="{EF3A72E7-D0EF-4F1B-9660-C4FBF2C264FE}" destId="{B1B7320E-7F32-4C17-B7E9-B1EC186AE609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BE4EE1-6410-48BE-93F5-AE25C63D3FC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57F6002-9D28-4D90-A063-FE0A25BA9676}">
      <dgm:prSet phldrT="[Teks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l-PL" dirty="0" smtClean="0"/>
            <a:t>Kontrola jako system działań zorganizowanych w sposób:</a:t>
          </a:r>
          <a:endParaRPr lang="pl-PL" dirty="0"/>
        </a:p>
      </dgm:t>
    </dgm:pt>
    <dgm:pt modelId="{5E36254A-12A9-416A-B238-1C682391A5C4}" type="parTrans" cxnId="{1B90F330-F917-4DAB-AE99-88CE5D6F7718}">
      <dgm:prSet/>
      <dgm:spPr/>
      <dgm:t>
        <a:bodyPr/>
        <a:lstStyle/>
        <a:p>
          <a:endParaRPr lang="pl-PL"/>
        </a:p>
      </dgm:t>
    </dgm:pt>
    <dgm:pt modelId="{DCA54407-B12D-485D-B921-31F3ADAA3B4A}" type="sibTrans" cxnId="{1B90F330-F917-4DAB-AE99-88CE5D6F7718}">
      <dgm:prSet/>
      <dgm:spPr/>
      <dgm:t>
        <a:bodyPr/>
        <a:lstStyle/>
        <a:p>
          <a:endParaRPr lang="pl-PL"/>
        </a:p>
      </dgm:t>
    </dgm:pt>
    <dgm:pt modelId="{88F4DEA5-56FC-4AC7-9B78-CDA648F898F9}">
      <dgm:prSet phldrT="[Teks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l-PL" dirty="0" smtClean="0"/>
            <a:t>spójny</a:t>
          </a:r>
          <a:endParaRPr lang="pl-PL" dirty="0"/>
        </a:p>
      </dgm:t>
    </dgm:pt>
    <dgm:pt modelId="{5E6A2FC5-D1E8-4FDC-A907-00F822CE1A18}" type="parTrans" cxnId="{316A115F-238A-4782-A161-64EE412C5FDD}">
      <dgm:prSet/>
      <dgm:spPr/>
      <dgm:t>
        <a:bodyPr/>
        <a:lstStyle/>
        <a:p>
          <a:endParaRPr lang="pl-PL"/>
        </a:p>
      </dgm:t>
    </dgm:pt>
    <dgm:pt modelId="{171FC59E-ED07-4EE5-8F14-A4F1A96E214F}" type="sibTrans" cxnId="{316A115F-238A-4782-A161-64EE412C5FDD}">
      <dgm:prSet/>
      <dgm:spPr/>
      <dgm:t>
        <a:bodyPr/>
        <a:lstStyle/>
        <a:p>
          <a:endParaRPr lang="pl-PL"/>
        </a:p>
      </dgm:t>
    </dgm:pt>
    <dgm:pt modelId="{AD8C2952-DC1F-423A-A59A-EB5DFED8732A}">
      <dgm:prSet phldrT="[Teks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l-PL" dirty="0" smtClean="0"/>
            <a:t>kompleksowy</a:t>
          </a:r>
          <a:endParaRPr lang="pl-PL" dirty="0"/>
        </a:p>
      </dgm:t>
    </dgm:pt>
    <dgm:pt modelId="{57954B8C-8498-44A4-97C2-953FAA04CECA}" type="parTrans" cxnId="{AC68BB35-B43F-46F4-9390-F5AD55815256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pl-PL"/>
        </a:p>
      </dgm:t>
    </dgm:pt>
    <dgm:pt modelId="{8D908F8B-7D2A-4588-805D-D80C13F36AA1}" type="sibTrans" cxnId="{AC68BB35-B43F-46F4-9390-F5AD55815256}">
      <dgm:prSet/>
      <dgm:spPr/>
      <dgm:t>
        <a:bodyPr/>
        <a:lstStyle/>
        <a:p>
          <a:endParaRPr lang="pl-PL"/>
        </a:p>
      </dgm:t>
    </dgm:pt>
    <dgm:pt modelId="{BD14204A-C0E7-4CEB-B22C-C5AE5E8A237E}">
      <dgm:prSet phldrT="[Teks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pl-PL" dirty="0" smtClean="0"/>
            <a:t>logiczny</a:t>
          </a:r>
          <a:endParaRPr lang="pl-PL" dirty="0"/>
        </a:p>
      </dgm:t>
    </dgm:pt>
    <dgm:pt modelId="{F36244A5-637B-45B8-A50C-5B962C79B066}" type="parTrans" cxnId="{0FBEE5BC-D34D-4583-BDFF-D9FCFD23E01A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pl-PL"/>
        </a:p>
      </dgm:t>
    </dgm:pt>
    <dgm:pt modelId="{3E3D9FA8-B885-4AD0-A26E-431ABDCEF836}" type="sibTrans" cxnId="{0FBEE5BC-D34D-4583-BDFF-D9FCFD23E01A}">
      <dgm:prSet/>
      <dgm:spPr/>
      <dgm:t>
        <a:bodyPr/>
        <a:lstStyle/>
        <a:p>
          <a:endParaRPr lang="pl-PL"/>
        </a:p>
      </dgm:t>
    </dgm:pt>
    <dgm:pt modelId="{DC0CBFEA-9F48-4FDA-B656-69F9984F72EE}">
      <dgm:prSet/>
      <dgm:spPr/>
      <dgm:t>
        <a:bodyPr/>
        <a:lstStyle/>
        <a:p>
          <a:endParaRPr lang="pl-PL"/>
        </a:p>
      </dgm:t>
    </dgm:pt>
    <dgm:pt modelId="{6483C3E0-6BA6-41B3-97F3-C2A45FD68D6F}" type="parTrans" cxnId="{22FEF3C3-7BDB-4ACF-ADB0-7AA52CF68898}">
      <dgm:prSet/>
      <dgm:spPr/>
      <dgm:t>
        <a:bodyPr/>
        <a:lstStyle/>
        <a:p>
          <a:endParaRPr lang="pl-PL"/>
        </a:p>
      </dgm:t>
    </dgm:pt>
    <dgm:pt modelId="{B53FDAEA-8107-4CBC-9E7A-76B0A7C5B21A}" type="sibTrans" cxnId="{22FEF3C3-7BDB-4ACF-ADB0-7AA52CF68898}">
      <dgm:prSet/>
      <dgm:spPr/>
      <dgm:t>
        <a:bodyPr/>
        <a:lstStyle/>
        <a:p>
          <a:endParaRPr lang="pl-PL"/>
        </a:p>
      </dgm:t>
    </dgm:pt>
    <dgm:pt modelId="{B53098C9-DE93-445A-9B58-6637C6D15158}" type="pres">
      <dgm:prSet presAssocID="{CBBE4EE1-6410-48BE-93F5-AE25C63D3FC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D397975-1E6E-4D71-B082-2A6A1B344E16}" type="pres">
      <dgm:prSet presAssocID="{557F6002-9D28-4D90-A063-FE0A25BA9676}" presName="centerShape" presStyleLbl="node0" presStyleIdx="0" presStyleCnt="1" custScaleX="293620" custScaleY="65881" custLinFactNeighborX="-2864" custLinFactNeighborY="-72723"/>
      <dgm:spPr/>
      <dgm:t>
        <a:bodyPr/>
        <a:lstStyle/>
        <a:p>
          <a:endParaRPr lang="pl-PL"/>
        </a:p>
      </dgm:t>
    </dgm:pt>
    <dgm:pt modelId="{085D999F-29C7-442C-8E13-08539DB95B86}" type="pres">
      <dgm:prSet presAssocID="{5E6A2FC5-D1E8-4FDC-A907-00F822CE1A18}" presName="parTrans" presStyleLbl="bgSibTrans2D1" presStyleIdx="0" presStyleCnt="3"/>
      <dgm:spPr/>
      <dgm:t>
        <a:bodyPr/>
        <a:lstStyle/>
        <a:p>
          <a:endParaRPr lang="pl-PL"/>
        </a:p>
      </dgm:t>
    </dgm:pt>
    <dgm:pt modelId="{DAD870FE-3019-4F31-9C10-9976F7BBA5AA}" type="pres">
      <dgm:prSet presAssocID="{88F4DEA5-56FC-4AC7-9B78-CDA648F898F9}" presName="node" presStyleLbl="node1" presStyleIdx="0" presStyleCnt="3" custScaleY="70897" custRadScaleRad="83510" custRadScaleInc="-2589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6B0063-08C5-4F53-BB8F-5C9FD708FFD5}" type="pres">
      <dgm:prSet presAssocID="{57954B8C-8498-44A4-97C2-953FAA04CECA}" presName="parTrans" presStyleLbl="bgSibTrans2D1" presStyleIdx="1" presStyleCnt="3"/>
      <dgm:spPr/>
      <dgm:t>
        <a:bodyPr/>
        <a:lstStyle/>
        <a:p>
          <a:endParaRPr lang="pl-PL"/>
        </a:p>
      </dgm:t>
    </dgm:pt>
    <dgm:pt modelId="{E5C8F5B0-454A-47E5-803E-B0F048A9DF56}" type="pres">
      <dgm:prSet presAssocID="{AD8C2952-DC1F-423A-A59A-EB5DFED8732A}" presName="node" presStyleLbl="node1" presStyleIdx="1" presStyleCnt="3" custScaleY="74611" custRadScaleRad="11665" custRadScaleInc="805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DC0463B-895D-4214-BC76-FCC2B0F8A204}" type="pres">
      <dgm:prSet presAssocID="{F36244A5-637B-45B8-A50C-5B962C79B066}" presName="parTrans" presStyleLbl="bgSibTrans2D1" presStyleIdx="2" presStyleCnt="3"/>
      <dgm:spPr/>
      <dgm:t>
        <a:bodyPr/>
        <a:lstStyle/>
        <a:p>
          <a:endParaRPr lang="pl-PL"/>
        </a:p>
      </dgm:t>
    </dgm:pt>
    <dgm:pt modelId="{6DD6870B-4941-4995-BEF8-F573FB3AC33A}" type="pres">
      <dgm:prSet presAssocID="{BD14204A-C0E7-4CEB-B22C-C5AE5E8A237E}" presName="node" presStyleLbl="node1" presStyleIdx="2" presStyleCnt="3" custScaleY="69998" custRadScaleRad="76392" custRadScaleInc="2783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FBEE5BC-D34D-4583-BDFF-D9FCFD23E01A}" srcId="{557F6002-9D28-4D90-A063-FE0A25BA9676}" destId="{BD14204A-C0E7-4CEB-B22C-C5AE5E8A237E}" srcOrd="2" destOrd="0" parTransId="{F36244A5-637B-45B8-A50C-5B962C79B066}" sibTransId="{3E3D9FA8-B885-4AD0-A26E-431ABDCEF836}"/>
    <dgm:cxn modelId="{EC715470-AD7A-4BB5-99DD-B384E631CA99}" type="presOf" srcId="{88F4DEA5-56FC-4AC7-9B78-CDA648F898F9}" destId="{DAD870FE-3019-4F31-9C10-9976F7BBA5AA}" srcOrd="0" destOrd="0" presId="urn:microsoft.com/office/officeart/2005/8/layout/radial4"/>
    <dgm:cxn modelId="{485CD63E-691B-4FF1-A2F8-9BB7CF0643B1}" type="presOf" srcId="{BD14204A-C0E7-4CEB-B22C-C5AE5E8A237E}" destId="{6DD6870B-4941-4995-BEF8-F573FB3AC33A}" srcOrd="0" destOrd="0" presId="urn:microsoft.com/office/officeart/2005/8/layout/radial4"/>
    <dgm:cxn modelId="{2F977441-6EA0-45B5-92DE-F08BF9B077D1}" type="presOf" srcId="{AD8C2952-DC1F-423A-A59A-EB5DFED8732A}" destId="{E5C8F5B0-454A-47E5-803E-B0F048A9DF56}" srcOrd="0" destOrd="0" presId="urn:microsoft.com/office/officeart/2005/8/layout/radial4"/>
    <dgm:cxn modelId="{92C9292A-0165-474D-9CF9-5581422FF157}" type="presOf" srcId="{CBBE4EE1-6410-48BE-93F5-AE25C63D3FC3}" destId="{B53098C9-DE93-445A-9B58-6637C6D15158}" srcOrd="0" destOrd="0" presId="urn:microsoft.com/office/officeart/2005/8/layout/radial4"/>
    <dgm:cxn modelId="{AC68BB35-B43F-46F4-9390-F5AD55815256}" srcId="{557F6002-9D28-4D90-A063-FE0A25BA9676}" destId="{AD8C2952-DC1F-423A-A59A-EB5DFED8732A}" srcOrd="1" destOrd="0" parTransId="{57954B8C-8498-44A4-97C2-953FAA04CECA}" sibTransId="{8D908F8B-7D2A-4588-805D-D80C13F36AA1}"/>
    <dgm:cxn modelId="{316A115F-238A-4782-A161-64EE412C5FDD}" srcId="{557F6002-9D28-4D90-A063-FE0A25BA9676}" destId="{88F4DEA5-56FC-4AC7-9B78-CDA648F898F9}" srcOrd="0" destOrd="0" parTransId="{5E6A2FC5-D1E8-4FDC-A907-00F822CE1A18}" sibTransId="{171FC59E-ED07-4EE5-8F14-A4F1A96E214F}"/>
    <dgm:cxn modelId="{4269843D-05BA-4F72-8D64-311B6F86130A}" type="presOf" srcId="{57954B8C-8498-44A4-97C2-953FAA04CECA}" destId="{B16B0063-08C5-4F53-BB8F-5C9FD708FFD5}" srcOrd="0" destOrd="0" presId="urn:microsoft.com/office/officeart/2005/8/layout/radial4"/>
    <dgm:cxn modelId="{22FEF3C3-7BDB-4ACF-ADB0-7AA52CF68898}" srcId="{CBBE4EE1-6410-48BE-93F5-AE25C63D3FC3}" destId="{DC0CBFEA-9F48-4FDA-B656-69F9984F72EE}" srcOrd="1" destOrd="0" parTransId="{6483C3E0-6BA6-41B3-97F3-C2A45FD68D6F}" sibTransId="{B53FDAEA-8107-4CBC-9E7A-76B0A7C5B21A}"/>
    <dgm:cxn modelId="{62F8EFA6-0F47-4851-9509-51F9D3AB5B09}" type="presOf" srcId="{F36244A5-637B-45B8-A50C-5B962C79B066}" destId="{0DC0463B-895D-4214-BC76-FCC2B0F8A204}" srcOrd="0" destOrd="0" presId="urn:microsoft.com/office/officeart/2005/8/layout/radial4"/>
    <dgm:cxn modelId="{4B8F8BC6-CD41-492E-BCBE-0D1E5E45680B}" type="presOf" srcId="{5E6A2FC5-D1E8-4FDC-A907-00F822CE1A18}" destId="{085D999F-29C7-442C-8E13-08539DB95B86}" srcOrd="0" destOrd="0" presId="urn:microsoft.com/office/officeart/2005/8/layout/radial4"/>
    <dgm:cxn modelId="{1B90F330-F917-4DAB-AE99-88CE5D6F7718}" srcId="{CBBE4EE1-6410-48BE-93F5-AE25C63D3FC3}" destId="{557F6002-9D28-4D90-A063-FE0A25BA9676}" srcOrd="0" destOrd="0" parTransId="{5E36254A-12A9-416A-B238-1C682391A5C4}" sibTransId="{DCA54407-B12D-485D-B921-31F3ADAA3B4A}"/>
    <dgm:cxn modelId="{6C3ED34D-5393-46AF-88CB-C93E3F5308C5}" type="presOf" srcId="{557F6002-9D28-4D90-A063-FE0A25BA9676}" destId="{BD397975-1E6E-4D71-B082-2A6A1B344E16}" srcOrd="0" destOrd="0" presId="urn:microsoft.com/office/officeart/2005/8/layout/radial4"/>
    <dgm:cxn modelId="{5E8714D9-0CB3-419D-A644-EAFE8DBD0285}" type="presParOf" srcId="{B53098C9-DE93-445A-9B58-6637C6D15158}" destId="{BD397975-1E6E-4D71-B082-2A6A1B344E16}" srcOrd="0" destOrd="0" presId="urn:microsoft.com/office/officeart/2005/8/layout/radial4"/>
    <dgm:cxn modelId="{F00A5523-DA6C-4A9C-B508-B49A26253509}" type="presParOf" srcId="{B53098C9-DE93-445A-9B58-6637C6D15158}" destId="{085D999F-29C7-442C-8E13-08539DB95B86}" srcOrd="1" destOrd="0" presId="urn:microsoft.com/office/officeart/2005/8/layout/radial4"/>
    <dgm:cxn modelId="{723073E3-034C-44F0-B52A-61BEDC833D0B}" type="presParOf" srcId="{B53098C9-DE93-445A-9B58-6637C6D15158}" destId="{DAD870FE-3019-4F31-9C10-9976F7BBA5AA}" srcOrd="2" destOrd="0" presId="urn:microsoft.com/office/officeart/2005/8/layout/radial4"/>
    <dgm:cxn modelId="{270321B3-9482-4C92-B9C5-580FE94E7EB7}" type="presParOf" srcId="{B53098C9-DE93-445A-9B58-6637C6D15158}" destId="{B16B0063-08C5-4F53-BB8F-5C9FD708FFD5}" srcOrd="3" destOrd="0" presId="urn:microsoft.com/office/officeart/2005/8/layout/radial4"/>
    <dgm:cxn modelId="{4F30D164-50B6-4406-AE80-BE2C8637A133}" type="presParOf" srcId="{B53098C9-DE93-445A-9B58-6637C6D15158}" destId="{E5C8F5B0-454A-47E5-803E-B0F048A9DF56}" srcOrd="4" destOrd="0" presId="urn:microsoft.com/office/officeart/2005/8/layout/radial4"/>
    <dgm:cxn modelId="{B4CC67DA-E00C-4C71-ABB2-FB7DCD571995}" type="presParOf" srcId="{B53098C9-DE93-445A-9B58-6637C6D15158}" destId="{0DC0463B-895D-4214-BC76-FCC2B0F8A204}" srcOrd="5" destOrd="0" presId="urn:microsoft.com/office/officeart/2005/8/layout/radial4"/>
    <dgm:cxn modelId="{C2C1A88B-5735-4F87-B3DB-78FCD6FC895A}" type="presParOf" srcId="{B53098C9-DE93-445A-9B58-6637C6D15158}" destId="{6DD6870B-4941-4995-BEF8-F573FB3AC33A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kąt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Prostokąt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22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B184F-CD88-46FD-B052-39CC0A18E831}" type="datetimeFigureOut">
              <a:rPr lang="pl-PL"/>
              <a:pPr>
                <a:defRPr/>
              </a:pPr>
              <a:t>07.08.2023</a:t>
            </a:fld>
            <a:endParaRPr lang="pl-PL"/>
          </a:p>
        </p:txBody>
      </p:sp>
      <p:sp>
        <p:nvSpPr>
          <p:cNvPr id="23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4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8D7B9-A05B-4D5E-A9FF-71FEC9EE48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3BEA3-97D9-493C-9A84-C814701084A7}" type="datetimeFigureOut">
              <a:rPr lang="pl-PL"/>
              <a:pPr>
                <a:defRPr/>
              </a:pPr>
              <a:t>07.08.2023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6FBF8-375F-499A-814B-EB784E143AD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0159E-85D1-4615-8165-67B74E4FF10C}" type="datetimeFigureOut">
              <a:rPr lang="pl-PL"/>
              <a:pPr>
                <a:defRPr/>
              </a:pPr>
              <a:t>07.08.2023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438E3-CF52-4059-8BA8-7E486EFA09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D5EC5DB-809B-463A-839D-DCADA1A5C666}" type="datetimeFigureOut">
              <a:rPr lang="pl-PL"/>
              <a:pPr>
                <a:defRPr/>
              </a:pPr>
              <a:t>07.08.2023</a:t>
            </a:fld>
            <a:endParaRPr lang="pl-PL"/>
          </a:p>
        </p:txBody>
      </p:sp>
      <p:sp>
        <p:nvSpPr>
          <p:cNvPr id="5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9C7F7AA-FC59-4CEC-9B4F-E1FE902E5E1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kąt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rostokąt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BB0F7-5636-45E6-A2BF-E3F004A51124}" type="datetimeFigureOut">
              <a:rPr lang="pl-PL"/>
              <a:pPr>
                <a:defRPr/>
              </a:pPr>
              <a:t>07.08.2023</a:t>
            </a:fld>
            <a:endParaRPr lang="pl-PL"/>
          </a:p>
        </p:txBody>
      </p:sp>
      <p:sp>
        <p:nvSpPr>
          <p:cNvPr id="21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40864-F8E2-4F53-9D25-3FCEA0497E4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215FE-D9E6-4FBE-B054-E6C09BB65330}" type="datetimeFigureOut">
              <a:rPr lang="pl-PL"/>
              <a:pPr>
                <a:defRPr/>
              </a:pPr>
              <a:t>07.08.2023</a:t>
            </a:fld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1C28-86F8-4485-9C55-D9CE71B4864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A919B-E9B7-4A2B-AB42-75ABCFB58E28}" type="datetimeFigureOut">
              <a:rPr lang="pl-PL"/>
              <a:pPr>
                <a:defRPr/>
              </a:pPr>
              <a:t>07.08.2023</a:t>
            </a:fld>
            <a:endParaRPr lang="pl-PL"/>
          </a:p>
        </p:txBody>
      </p:sp>
      <p:sp>
        <p:nvSpPr>
          <p:cNvPr id="8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517AE-EC87-445D-85AE-61774D87DE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C41A54-6962-4AD0-891B-0F183D64C8B1}" type="datetimeFigureOut">
              <a:rPr lang="pl-PL"/>
              <a:pPr>
                <a:defRPr/>
              </a:pPr>
              <a:t>07.08.2023</a:t>
            </a:fld>
            <a:endParaRPr lang="pl-PL"/>
          </a:p>
        </p:txBody>
      </p:sp>
      <p:sp>
        <p:nvSpPr>
          <p:cNvPr id="4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F30240-B3C7-4B59-B610-6019693EA0C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5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43E6C-6B98-41A6-BA98-AD1E075BBD72}" type="datetimeFigureOut">
              <a:rPr lang="pl-PL"/>
              <a:pPr>
                <a:defRPr/>
              </a:pPr>
              <a:t>07.08.2023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4BA1D-B386-4ECF-A96A-1A85BA716FA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y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Łącznik prosty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rostokąt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2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DBB1584-4720-4D21-9158-8AE4D000C517}" type="datetimeFigureOut">
              <a:rPr lang="pl-PL"/>
              <a:pPr>
                <a:defRPr/>
              </a:pPr>
              <a:t>07.08.2023</a:t>
            </a:fld>
            <a:endParaRPr lang="pl-PL"/>
          </a:p>
        </p:txBody>
      </p:sp>
      <p:sp>
        <p:nvSpPr>
          <p:cNvPr id="13" name="Symbol zastępczy numeru slajd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3446F7F-AD26-4DC1-897B-C0E142843E8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4" name="Symbol zastępczy stopki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y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871C324-0189-4E03-8895-22CE28F95F09}" type="datetimeFigureOut">
              <a:rPr lang="pl-PL"/>
              <a:pPr>
                <a:defRPr/>
              </a:pPr>
              <a:t>07.08.2023</a:t>
            </a:fld>
            <a:endParaRPr lang="pl-PL"/>
          </a:p>
        </p:txBody>
      </p:sp>
      <p:sp>
        <p:nvSpPr>
          <p:cNvPr id="13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9F872CF-F24F-4714-A70E-16874100D32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4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28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25DD10-69AE-4420-9AF8-2004E21E8865}" type="datetimeFigureOut">
              <a:rPr lang="pl-PL"/>
              <a:pPr>
                <a:defRPr/>
              </a:pPr>
              <a:t>07.08.2023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E5F33B-A345-4DF6-AE93-55DCB8A236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67" r:id="rId4"/>
    <p:sldLayoutId id="2147483768" r:id="rId5"/>
    <p:sldLayoutId id="2147483775" r:id="rId6"/>
    <p:sldLayoutId id="2147483769" r:id="rId7"/>
    <p:sldLayoutId id="2147483776" r:id="rId8"/>
    <p:sldLayoutId id="2147483777" r:id="rId9"/>
    <p:sldLayoutId id="2147483770" r:id="rId10"/>
    <p:sldLayoutId id="2147483771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646C8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BCBFC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CDD8E3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43042" y="214290"/>
            <a:ext cx="7500958" cy="4643446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 smtClean="0"/>
              <a:t>Problematyka </a:t>
            </a:r>
            <a:r>
              <a:rPr lang="pl-PL" dirty="0" smtClean="0"/>
              <a:t>kontroli finansowej w kontekście stabilności fiskalnej jednostek samorządu terytorialnego w Polsce z uwzględnieniem wpływu pandemii </a:t>
            </a:r>
            <a:r>
              <a:rPr lang="pl-PL" dirty="0" smtClean="0"/>
              <a:t>COVID-19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8195" name="Podtytuł 2"/>
          <p:cNvSpPr>
            <a:spLocks noGrp="1"/>
          </p:cNvSpPr>
          <p:nvPr>
            <p:ph type="subTitle" idx="1"/>
          </p:nvPr>
        </p:nvSpPr>
        <p:spPr>
          <a:xfrm>
            <a:off x="4929190" y="4429132"/>
            <a:ext cx="6929486" cy="1785950"/>
          </a:xfrm>
        </p:spPr>
        <p:txBody>
          <a:bodyPr/>
          <a:lstStyle/>
          <a:p>
            <a:pPr algn="just" eaLnBrk="1" hangingPunct="1"/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 Joanna </a:t>
            </a:r>
            <a:r>
              <a:rPr lang="pl-PL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Łubina</a:t>
            </a:r>
            <a:endParaRPr lang="pl-PL" sz="19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pl-PL" sz="19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Zakład Prawa Finansowego</a:t>
            </a:r>
          </a:p>
          <a:p>
            <a:pPr algn="just" eaLnBrk="1" hangingPunct="1"/>
            <a:r>
              <a:rPr lang="pl-PL" sz="19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Instytut Nauk Prawnych</a:t>
            </a:r>
          </a:p>
          <a:p>
            <a:pPr algn="just" eaLnBrk="1" hangingPunct="1"/>
            <a:r>
              <a:rPr lang="pl-PL" sz="19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Kolegium Nauk Społecznych</a:t>
            </a:r>
          </a:p>
          <a:p>
            <a:pPr algn="just" eaLnBrk="1" hangingPunct="1"/>
            <a:r>
              <a:rPr lang="pl-PL" sz="19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Uniwersytet Rzeszowski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57200" y="142852"/>
          <a:ext cx="8186766" cy="6330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3796" name="Picture 4" descr="Managing Multiple Projects offered to you by Accordemy"/>
          <p:cNvPicPr>
            <a:picLocks noChangeAspect="1" noChangeArrowheads="1"/>
          </p:cNvPicPr>
          <p:nvPr/>
        </p:nvPicPr>
        <p:blipFill>
          <a:blip r:embed="rId6">
            <a:lum bright="24000" contrast="-10000"/>
          </a:blip>
          <a:srcRect/>
          <a:stretch>
            <a:fillRect/>
          </a:stretch>
        </p:blipFill>
        <p:spPr bwMode="auto">
          <a:xfrm>
            <a:off x="214282" y="5500702"/>
            <a:ext cx="7858180" cy="135729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Postulaty de </a:t>
            </a:r>
            <a:r>
              <a:rPr lang="pl-PL" dirty="0" err="1" smtClean="0"/>
              <a:t>lege</a:t>
            </a:r>
            <a:r>
              <a:rPr lang="pl-PL" dirty="0" smtClean="0"/>
              <a:t> </a:t>
            </a:r>
            <a:r>
              <a:rPr lang="pl-PL" dirty="0" err="1" smtClean="0"/>
              <a:t>ferenda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71472" y="1571612"/>
            <a:ext cx="7643866" cy="5445256"/>
          </a:xfrm>
        </p:spPr>
        <p:txBody>
          <a:bodyPr/>
          <a:lstStyle/>
          <a:p>
            <a:pPr algn="just"/>
            <a:r>
              <a:rPr lang="pl-PL" sz="2000" dirty="0" smtClean="0"/>
              <a:t>należy wskazać konieczność wnikliwej i systematycznej analizy wpływu pandemii COVID – 19 na JST przy uwzględnieniu różnych obszarów zadań realizowanych przez gminy, powiaty i województwa. </a:t>
            </a:r>
          </a:p>
          <a:p>
            <a:pPr algn="just"/>
            <a:r>
              <a:rPr lang="pl-PL" sz="2000" dirty="0" smtClean="0"/>
              <a:t>Kluczowe, aby </a:t>
            </a:r>
            <a:r>
              <a:rPr lang="pl-PL" sz="2000" b="1" dirty="0" smtClean="0"/>
              <a:t>monitorować długoterminowo skutki </a:t>
            </a:r>
            <a:r>
              <a:rPr lang="pl-PL" sz="2000" dirty="0" smtClean="0"/>
              <a:t>pandemii oraz metody, które mogą przyczynić się do przeciwdziałania jej skutkom. </a:t>
            </a:r>
          </a:p>
          <a:p>
            <a:pPr algn="just"/>
            <a:endParaRPr lang="pl-PL" sz="2000" dirty="0" smtClean="0"/>
          </a:p>
        </p:txBody>
      </p:sp>
      <p:pic>
        <p:nvPicPr>
          <p:cNvPr id="4" name="Picture 2" descr="Postaci składające 4 puzzle w całoś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000636"/>
            <a:ext cx="6000792" cy="204310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rogami zaokrąglonymi po przekątnej 3"/>
          <p:cNvSpPr/>
          <p:nvPr/>
        </p:nvSpPr>
        <p:spPr>
          <a:xfrm>
            <a:off x="1285852" y="1428736"/>
            <a:ext cx="4429156" cy="2714644"/>
          </a:xfrm>
          <a:prstGeom prst="round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14480" y="2357430"/>
            <a:ext cx="3714776" cy="1428752"/>
          </a:xfrm>
        </p:spPr>
        <p:txBody>
          <a:bodyPr>
            <a:noAutofit/>
          </a:bodyPr>
          <a:lstStyle/>
          <a:p>
            <a:r>
              <a:rPr lang="pl-PL" sz="4400" b="1" dirty="0" smtClean="0">
                <a:solidFill>
                  <a:schemeClr val="bg1"/>
                </a:solidFill>
              </a:rPr>
              <a:t>DZIĘKUJĘ </a:t>
            </a:r>
            <a:br>
              <a:rPr lang="pl-PL" sz="4400" b="1" dirty="0" smtClean="0">
                <a:solidFill>
                  <a:schemeClr val="bg1"/>
                </a:solidFill>
              </a:rPr>
            </a:br>
            <a:r>
              <a:rPr lang="pl-PL" sz="4400" b="1" dirty="0" smtClean="0">
                <a:solidFill>
                  <a:schemeClr val="bg1"/>
                </a:solidFill>
              </a:rPr>
              <a:t>ZA UWAGĘ</a:t>
            </a:r>
            <a:endParaRPr lang="pl-PL" sz="4400" b="1" dirty="0">
              <a:solidFill>
                <a:schemeClr val="bg1"/>
              </a:solidFill>
            </a:endParaRPr>
          </a:p>
        </p:txBody>
      </p:sp>
      <p:pic>
        <p:nvPicPr>
          <p:cNvPr id="47106" name="Picture 2" descr="3d People Man Person Exclamation Mark Stock Illustration 144927376 |  Shutterstock"/>
          <p:cNvPicPr>
            <a:picLocks noChangeAspect="1" noChangeArrowheads="1"/>
          </p:cNvPicPr>
          <p:nvPr/>
        </p:nvPicPr>
        <p:blipFill>
          <a:blip r:embed="rId2"/>
          <a:srcRect t="5062" b="11811"/>
          <a:stretch>
            <a:fillRect/>
          </a:stretch>
        </p:blipFill>
        <p:spPr bwMode="auto">
          <a:xfrm>
            <a:off x="5678473" y="142852"/>
            <a:ext cx="3251245" cy="2357454"/>
          </a:xfrm>
          <a:prstGeom prst="rect">
            <a:avLst/>
          </a:prstGeom>
          <a:noFill/>
        </p:spPr>
      </p:pic>
      <p:sp>
        <p:nvSpPr>
          <p:cNvPr id="7" name="Prostokąt zaokrąglony 6"/>
          <p:cNvSpPr/>
          <p:nvPr/>
        </p:nvSpPr>
        <p:spPr>
          <a:xfrm>
            <a:off x="2786050" y="5072074"/>
            <a:ext cx="5143536" cy="142876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/>
              <a:t>E-MAIL: </a:t>
            </a:r>
            <a:r>
              <a:rPr lang="pl-PL" sz="2800" b="1" dirty="0" err="1" smtClean="0"/>
              <a:t>jlubina@ur.edu.pl</a:t>
            </a:r>
            <a:endParaRPr lang="pl-PL" sz="28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88" y="-142875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/>
                </a:solidFill>
              </a:rPr>
              <a:t>Kontrola- pojęcie i etapy</a:t>
            </a:r>
            <a:endParaRPr lang="pl-PL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-928726" y="928670"/>
          <a:ext cx="10572824" cy="5545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kondycja finansowa JST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57200" y="1500174"/>
          <a:ext cx="8543956" cy="4973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samoocena kontroli zarządczej w </a:t>
            </a:r>
            <a:r>
              <a:rPr lang="pl-PL" b="1" smtClean="0"/>
              <a:t>warunkach kryzysowych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/>
          <a:lstStyle/>
          <a:p>
            <a:pPr algn="just"/>
            <a:r>
              <a:rPr lang="pl-PL" dirty="0" smtClean="0"/>
              <a:t>nowe rozwiązania, nowe mechanizmy kontrolne</a:t>
            </a:r>
          </a:p>
          <a:p>
            <a:pPr algn="just"/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funkcjonowanie w warunkach niepewności, powoduje, że bardzo często </a:t>
            </a:r>
            <a:r>
              <a:rPr lang="pl-PL" b="1" dirty="0" smtClean="0"/>
              <a:t>zmiany dokonywane muszą być szybko</a:t>
            </a:r>
            <a:r>
              <a:rPr lang="pl-PL" dirty="0" smtClean="0"/>
              <a:t>, organizacja musi działać </a:t>
            </a:r>
            <a:r>
              <a:rPr lang="pl-PL" b="1" dirty="0" smtClean="0"/>
              <a:t>elastycznie</a:t>
            </a:r>
          </a:p>
          <a:p>
            <a:pPr algn="just"/>
            <a:endParaRPr lang="pl-PL" b="1" dirty="0" smtClean="0"/>
          </a:p>
          <a:p>
            <a:pPr algn="just"/>
            <a:endParaRPr lang="pl-PL" b="1" dirty="0" smtClean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wskazane, aby </a:t>
            </a:r>
            <a:r>
              <a:rPr lang="pl-PL" b="1" u="sng" dirty="0" smtClean="0"/>
              <a:t>samoocena kontroli zarządczej </a:t>
            </a:r>
            <a:r>
              <a:rPr lang="pl-PL" dirty="0" smtClean="0"/>
              <a:t>w warunkach kryzysowych była dokonywana </a:t>
            </a:r>
            <a:r>
              <a:rPr lang="pl-PL" b="1" u="sng" dirty="0" smtClean="0"/>
              <a:t>z większą częstotliwością niż raz na rok</a:t>
            </a:r>
            <a:endParaRPr lang="pl-PL" b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3071802" y="2071678"/>
            <a:ext cx="1928826" cy="1000132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2714612" y="4071942"/>
            <a:ext cx="2714644" cy="150019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88" y="-571500"/>
            <a:ext cx="82867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Zasady kontroli finansów publicznych 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214282" y="642918"/>
          <a:ext cx="8501122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analizy stanu finansów </a:t>
            </a:r>
            <a:r>
              <a:rPr lang="pl-PL" dirty="0" err="1" smtClean="0"/>
              <a:t>jst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36171" t="50306" r="43553" b="28871"/>
          <a:stretch>
            <a:fillRect/>
          </a:stretch>
        </p:blipFill>
        <p:spPr bwMode="auto">
          <a:xfrm>
            <a:off x="285720" y="1571612"/>
            <a:ext cx="7766875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42844" y="1984248"/>
            <a:ext cx="7715304" cy="4873752"/>
          </a:xfrm>
        </p:spPr>
        <p:txBody>
          <a:bodyPr/>
          <a:lstStyle/>
          <a:p>
            <a:pPr algn="just"/>
            <a:r>
              <a:rPr lang="pl-PL" dirty="0" smtClean="0"/>
              <a:t>przeznaczonego dla gmin i powiatów wyłącznie na inwestycje; </a:t>
            </a:r>
          </a:p>
          <a:p>
            <a:pPr algn="just"/>
            <a:r>
              <a:rPr lang="pl-PL" dirty="0" smtClean="0"/>
              <a:t>dotacja wraz z odsetkami mogła zostać przekazana przez JST dowolnie, jednak </a:t>
            </a:r>
            <a:r>
              <a:rPr lang="pl-PL" b="1" u="sng" dirty="0" smtClean="0"/>
              <a:t>wyłącznie na wydatki majątkowe;</a:t>
            </a:r>
            <a:endParaRPr lang="pl-PL" dirty="0" smtClean="0"/>
          </a:p>
          <a:p>
            <a:pPr algn="just"/>
            <a:r>
              <a:rPr lang="pl-PL" dirty="0" smtClean="0"/>
              <a:t>nie został określony termin wykorzystania dotacji;</a:t>
            </a:r>
          </a:p>
          <a:p>
            <a:pPr algn="just"/>
            <a:r>
              <a:rPr lang="pl-PL" dirty="0" smtClean="0"/>
              <a:t>dalsze transze środków z Funduszu zostaną przekazywane na realizacje konkretnych inwestycji czy projektów, </a:t>
            </a:r>
            <a:r>
              <a:rPr lang="pl-PL" u="sng" dirty="0" smtClean="0"/>
              <a:t>bez względu na kryterium pogorszenia sytuacji finansowej w wyniku działania COVID – 19. </a:t>
            </a:r>
          </a:p>
          <a:p>
            <a:pPr algn="just">
              <a:buNone/>
            </a:pPr>
            <a:endParaRPr lang="pl-PL" dirty="0"/>
          </a:p>
        </p:txBody>
      </p:sp>
      <p:pic>
        <p:nvPicPr>
          <p:cNvPr id="2050" name="Picture 2" descr="fundusz-inwestycji-samorzadowych"/>
          <p:cNvPicPr>
            <a:picLocks noChangeAspect="1" noChangeArrowheads="1"/>
          </p:cNvPicPr>
          <p:nvPr/>
        </p:nvPicPr>
        <p:blipFill>
          <a:blip r:embed="rId2"/>
          <a:srcRect l="9449" t="22233" r="7087" b="22233"/>
          <a:stretch>
            <a:fillRect/>
          </a:stretch>
        </p:blipFill>
        <p:spPr bwMode="auto">
          <a:xfrm>
            <a:off x="1146087" y="524131"/>
            <a:ext cx="5706488" cy="13091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/>
                </a:solidFill>
              </a:rPr>
              <a:t>Najwyższa Izba kontroli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- raport </a:t>
            </a:r>
            <a:endParaRPr lang="pl-PL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-357214"/>
            <a:ext cx="7467600" cy="1143000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Najwyższa Izba kontroli- raport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14282" y="4071942"/>
            <a:ext cx="8001056" cy="1830506"/>
          </a:xfrm>
        </p:spPr>
        <p:txBody>
          <a:bodyPr/>
          <a:lstStyle/>
          <a:p>
            <a:pPr algn="just"/>
            <a:r>
              <a:rPr lang="pl-PL" dirty="0" smtClean="0"/>
              <a:t>sformułowano cele strategiczne i operacyjne wraz z kierunkami działań;</a:t>
            </a:r>
          </a:p>
          <a:p>
            <a:pPr algn="just"/>
            <a:r>
              <a:rPr lang="pl-PL" dirty="0" smtClean="0"/>
              <a:t>określano w nich sposoby monitorowania postępów w realizacji założonych celów; </a:t>
            </a:r>
          </a:p>
          <a:p>
            <a:pPr algn="just"/>
            <a:r>
              <a:rPr lang="pl-PL" dirty="0" smtClean="0"/>
              <a:t>przedstawiano analizę mocnych i słabych stron oraz szans i zagrożeń;</a:t>
            </a:r>
            <a:endParaRPr lang="pl-PL" dirty="0"/>
          </a:p>
        </p:txBody>
      </p:sp>
      <p:sp>
        <p:nvSpPr>
          <p:cNvPr id="4" name="Objaśnienie ze strzałką w dół 3"/>
          <p:cNvSpPr/>
          <p:nvPr/>
        </p:nvSpPr>
        <p:spPr>
          <a:xfrm>
            <a:off x="714348" y="1071546"/>
            <a:ext cx="7786742" cy="2928958"/>
          </a:xfrm>
          <a:prstGeom prst="downArrowCallou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85786" y="1214422"/>
            <a:ext cx="74295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l-PL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Kontrolerzy sprawdzali m.in. czy działania podjęte przez gminy </a:t>
            </a:r>
            <a:r>
              <a:rPr lang="pl-PL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podczas pandemii zapewniły </a:t>
            </a:r>
            <a:r>
              <a:rPr lang="pl-PL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mieszkańcom </a:t>
            </a:r>
            <a:r>
              <a:rPr lang="pl-PL" b="1" u="sng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terminowe i wysokiej jakości usługi oraz czy działania podejmowane przez władze lokalne na rzecz ożywienia pokryzysowego </a:t>
            </a:r>
            <a:r>
              <a:rPr lang="pl-PL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wpływają na poprawę ich rozwoju społeczno-gospodarczego</a:t>
            </a:r>
            <a:r>
              <a:rPr lang="pl-PL" dirty="0" smtClean="0">
                <a:solidFill>
                  <a:srgbClr val="40404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pl-PL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Począte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czątek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408</TotalTime>
  <Words>472</Words>
  <Application>Microsoft Office PowerPoint</Application>
  <PresentationFormat>Pokaz na ekranie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Wykusz</vt:lpstr>
      <vt:lpstr>Problematyka kontroli finansowej w kontekście stabilności fiskalnej jednostek samorządu terytorialnego w Polsce z uwzględnieniem wpływu pandemii COVID-19     </vt:lpstr>
      <vt:lpstr>Kontrola- pojęcie i etapy</vt:lpstr>
      <vt:lpstr>kondycja finansowa JST </vt:lpstr>
      <vt:lpstr>samoocena kontroli zarządczej w warunkach kryzysowych </vt:lpstr>
      <vt:lpstr>Zasady kontroli finansów publicznych </vt:lpstr>
      <vt:lpstr>analizy stanu finansów jst</vt:lpstr>
      <vt:lpstr>Slajd 7</vt:lpstr>
      <vt:lpstr>Najwyższa Izba kontroli - raport </vt:lpstr>
      <vt:lpstr>Najwyższa Izba kontroli- raport </vt:lpstr>
      <vt:lpstr>Slajd 10</vt:lpstr>
      <vt:lpstr>Postulaty de lege ferenda</vt:lpstr>
      <vt:lpstr>DZIĘKUJĘ 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Podmioty mające  prawo dokonywać  kontroli finansowej  w jednostkach samorządu terytorialnego</dc:title>
  <dc:creator>Użytkownik systemu Windows</dc:creator>
  <cp:lastModifiedBy>Użytkownik systemu Windows</cp:lastModifiedBy>
  <cp:revision>30</cp:revision>
  <dcterms:created xsi:type="dcterms:W3CDTF">2018-10-21T20:36:26Z</dcterms:created>
  <dcterms:modified xsi:type="dcterms:W3CDTF">2023-08-07T18:52:47Z</dcterms:modified>
</cp:coreProperties>
</file>